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2"/>
    <a:srgbClr val="1C2D7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77183" autoAdjust="0"/>
  </p:normalViewPr>
  <p:slideViewPr>
    <p:cSldViewPr snapToGrid="0" snapToObjects="1">
      <p:cViewPr varScale="1">
        <p:scale>
          <a:sx n="104" d="100"/>
          <a:sy n="104" d="100"/>
        </p:scale>
        <p:origin x="17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F025E86385045849BF9629D4BE5A7" ma:contentTypeVersion="7" ma:contentTypeDescription="Create a new document." ma:contentTypeScope="" ma:versionID="359f6fd9de9055a722fdeb9779fa11f3">
  <xsd:schema xmlns:xsd="http://www.w3.org/2001/XMLSchema" xmlns:xs="http://www.w3.org/2001/XMLSchema" xmlns:p="http://schemas.microsoft.com/office/2006/metadata/properties" xmlns:ns2="ec04ef34-3eed-4f08-8fb3-161a3967805e" targetNamespace="http://schemas.microsoft.com/office/2006/metadata/properties" ma:root="true" ma:fieldsID="2c3a5f46ddc43254f97b881b5a69a415" ns2:_="">
    <xsd:import namespace="ec04ef34-3eed-4f08-8fb3-161a396780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4ef34-3eed-4f08-8fb3-161a396780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F228AE-04CB-4106-B305-444D7C02AC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8E6D82-89ED-4237-9F54-7D83CA6C3E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07AFB63-02E2-4F5B-BB56-0B8EF0856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04ef34-3eed-4f08-8fb3-161a39678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APA.potx</Template>
  <TotalTime>7440</TotalTime>
  <Words>17313</Words>
  <Application>Microsoft Office PowerPoint</Application>
  <PresentationFormat>On-screen Show (4:3)</PresentationFormat>
  <Paragraphs>1840</Paragraphs>
  <Slides>137</Slides>
  <Notes>67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137</vt:i4>
      </vt:variant>
    </vt:vector>
  </HeadingPairs>
  <TitlesOfParts>
    <vt:vector size="144" baseType="lpstr">
      <vt:lpstr>Arial</vt:lpstr>
      <vt:lpstr>Calibri</vt:lpstr>
      <vt:lpstr>Courier New</vt:lpstr>
      <vt:lpstr>PalatinoLTStd-Roman</vt:lpstr>
      <vt:lpstr>Verdana</vt:lpstr>
      <vt:lpstr>Wingdings</vt:lpstr>
      <vt:lpstr>APA</vt:lpstr>
      <vt:lpstr>APA Practice Guideline on the Treatment of Patients With schizophrenia</vt:lpstr>
      <vt:lpstr>Introduction</vt:lpstr>
      <vt:lpstr>Schizophrenia…</vt:lpstr>
      <vt:lpstr>BACKGROUND</vt:lpstr>
      <vt:lpstr>Goal of Guideline</vt:lpstr>
      <vt:lpstr>Scope of Guideline</vt:lpstr>
      <vt:lpstr>Steps in guideline development</vt:lpstr>
      <vt:lpstr>Rating the strength of Statement and research evidence</vt:lpstr>
      <vt:lpstr>Rating the strength of Statement and research evidence</vt:lpstr>
      <vt:lpstr>Assessment &amp; treatment planning</vt:lpstr>
      <vt:lpstr>Assessment of possible schizophrenia</vt:lpstr>
      <vt:lpstr>Assessment of possible schizophrenia</vt:lpstr>
      <vt:lpstr>Assessment of possible schizophrenia</vt:lpstr>
      <vt:lpstr>Assessment of possible schizophrenia</vt:lpstr>
      <vt:lpstr>Assessment of possible schizophrenia</vt:lpstr>
      <vt:lpstr>Assessment of possible schizophrenia</vt:lpstr>
      <vt:lpstr>Use of quantitative measures</vt:lpstr>
      <vt:lpstr>Use of quantitative measures</vt:lpstr>
      <vt:lpstr>Evidence-Based Treatment Planning</vt:lpstr>
      <vt:lpstr>Evidence-Based Treatment Planning</vt:lpstr>
      <vt:lpstr>Evidence-Based Treatment Planning</vt:lpstr>
      <vt:lpstr>Evidence-Based Treatment Planning</vt:lpstr>
      <vt:lpstr>Evidence-Based Treatment Planning</vt:lpstr>
      <vt:lpstr>Evidence-Based Treatment Planning</vt:lpstr>
      <vt:lpstr>Pharmacotherapy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 - relative side effects</vt:lpstr>
      <vt:lpstr>Antipsychotic Medications - relative side effects</vt:lpstr>
      <vt:lpstr>Antipsychotic Medications - relative side effects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Antipsychotic Medications</vt:lpstr>
      <vt:lpstr>Continuing Medications</vt:lpstr>
      <vt:lpstr>Continuing Medications</vt:lpstr>
      <vt:lpstr>Continuing Medications</vt:lpstr>
      <vt:lpstr>Continuing Medications</vt:lpstr>
      <vt:lpstr>Continuing Medications</vt:lpstr>
      <vt:lpstr>Continuing the same medications</vt:lpstr>
      <vt:lpstr>Continuing the same medications</vt:lpstr>
      <vt:lpstr>Continuing the same medications</vt:lpstr>
      <vt:lpstr>Continuing the same medications</vt:lpstr>
      <vt:lpstr>Clozapine in Treatment-Resistant Schizophrenia</vt:lpstr>
      <vt:lpstr>Clozapine in Treatment-Resistant Schizophrenia</vt:lpstr>
      <vt:lpstr>Clozapine in Treatment-Resistant Schizophrenia</vt:lpstr>
      <vt:lpstr>Clozapine in Treatment-Resistant Schizophrenia</vt:lpstr>
      <vt:lpstr>Clozapine in Treatment-Resistant Schizophrenia</vt:lpstr>
      <vt:lpstr>Clozapine in Treatment-Resistant Schizophrenia</vt:lpstr>
      <vt:lpstr>Clozapine in Suicide Risk</vt:lpstr>
      <vt:lpstr>Clozapine in Suicide Risk</vt:lpstr>
      <vt:lpstr>Clozapine in Aggressive Behavior</vt:lpstr>
      <vt:lpstr>Clozapine in Aggressive Behavior</vt:lpstr>
      <vt:lpstr>Clozapine in Aggressive Behavior</vt:lpstr>
      <vt:lpstr>Long-Acting Injectable Antipsychotic Medications</vt:lpstr>
      <vt:lpstr>Long-Acting Injectable Antipsychotic Medications</vt:lpstr>
      <vt:lpstr>Long-Acting Injectable Antipsychotic Medications</vt:lpstr>
      <vt:lpstr>Long-Acting Injectable Antipsychotic Medications</vt:lpstr>
      <vt:lpstr>Anticholinergic Medications for Acute Dystonia</vt:lpstr>
      <vt:lpstr>Anticholinergic Medications for Acute Dystonia</vt:lpstr>
      <vt:lpstr>Anticholinergic Medications for Acute Dystonia</vt:lpstr>
      <vt:lpstr>Anticholinergic Medications for Acute Dystonia</vt:lpstr>
      <vt:lpstr>Anticholinergic Medications for Acute Dystonia</vt:lpstr>
      <vt:lpstr>Treatments for Parkinsonism</vt:lpstr>
      <vt:lpstr>Treatments for Parkinsonism</vt:lpstr>
      <vt:lpstr>Treatments for Parkinsonism</vt:lpstr>
      <vt:lpstr>Treatments for Parkinsonism</vt:lpstr>
      <vt:lpstr>Treatments for akathisia</vt:lpstr>
      <vt:lpstr>Treatments for akathisia</vt:lpstr>
      <vt:lpstr>Treatments for akathisia</vt:lpstr>
      <vt:lpstr>Treatments for akathisia</vt:lpstr>
      <vt:lpstr>VMAT2 Medications for Tardive Dyskinesia</vt:lpstr>
      <vt:lpstr>VMAT2 Medications for Tardive Dyskinesia</vt:lpstr>
      <vt:lpstr>VMAT2 Medications for Tardive Dyskinesia</vt:lpstr>
      <vt:lpstr>VMAT2 Medications for Tardive Dyskinesia</vt:lpstr>
      <vt:lpstr>VMAT2 Medications for Tardive Dyskinesia</vt:lpstr>
      <vt:lpstr>VMAT2 Medications for Tardive Dyskinesia</vt:lpstr>
      <vt:lpstr>VMAT2 Medications for Tardive Dyskinesia</vt:lpstr>
      <vt:lpstr>Psychosocial Interventions</vt:lpstr>
      <vt:lpstr>Coordinated Specialty Care Programs</vt:lpstr>
      <vt:lpstr>Coordinated Specialty Care Programs</vt:lpstr>
      <vt:lpstr>Coordinated Specialty Care Programs</vt:lpstr>
      <vt:lpstr>Coordinated Specialty Care Programs</vt:lpstr>
      <vt:lpstr>Cognitive-Behavioral Therapy for Psychosis</vt:lpstr>
      <vt:lpstr>Cognitive-Behavioral Therapy for Psychosis</vt:lpstr>
      <vt:lpstr>Cognitive-Behavioral Therapy for Psychosis</vt:lpstr>
      <vt:lpstr>Cognitive-Behavioral Therapy for Psychosis</vt:lpstr>
      <vt:lpstr>Psychoeducation</vt:lpstr>
      <vt:lpstr>Psychoeducation</vt:lpstr>
      <vt:lpstr>Psychoeducation</vt:lpstr>
      <vt:lpstr>Supported Employment Services</vt:lpstr>
      <vt:lpstr>Supported Employment Services</vt:lpstr>
      <vt:lpstr>Supported Employment Services</vt:lpstr>
      <vt:lpstr>Supported Employment Services</vt:lpstr>
      <vt:lpstr>Assertive Community Treatment</vt:lpstr>
      <vt:lpstr>Assertive Community Treatment</vt:lpstr>
      <vt:lpstr>Assertive Community Treatment</vt:lpstr>
      <vt:lpstr>Assertive Community Treatment</vt:lpstr>
      <vt:lpstr>Family Interventions</vt:lpstr>
      <vt:lpstr>Family Interventions</vt:lpstr>
      <vt:lpstr>Family Interventions</vt:lpstr>
      <vt:lpstr>Family Interventions</vt:lpstr>
      <vt:lpstr>Self-Management Skills and Recovery-Focused Interventions</vt:lpstr>
      <vt:lpstr>Self-Management Skills and Recovery-Focused Interventions</vt:lpstr>
      <vt:lpstr>Self-Management Skills and Recovery-Focused Interventions</vt:lpstr>
      <vt:lpstr>Self-Management Skills and Recovery-Focused Interventions</vt:lpstr>
      <vt:lpstr>Self-Management Skills and Recovery-Focused Interventions</vt:lpstr>
      <vt:lpstr>Self-Management Skills and Recovery-Focused Interventions</vt:lpstr>
      <vt:lpstr>Cognitive Remediation</vt:lpstr>
      <vt:lpstr>Cognitive Remediation</vt:lpstr>
      <vt:lpstr>Cognitive Remediation</vt:lpstr>
      <vt:lpstr>Social Skills Training</vt:lpstr>
      <vt:lpstr>Social Skills Training</vt:lpstr>
      <vt:lpstr>Social Skills Training</vt:lpstr>
      <vt:lpstr>Supportive Psychotherapy</vt:lpstr>
      <vt:lpstr>Supportive Psychotherapy</vt:lpstr>
      <vt:lpstr>Supportive Psychotherapy</vt:lpstr>
      <vt:lpstr>Acknowledgements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PowerPoint Template</dc:title>
  <dc:subject/>
  <dc:creator>Cynthia DeDios</dc:creator>
  <cp:keywords/>
  <dc:description/>
  <cp:lastModifiedBy>Jennifer Medicus</cp:lastModifiedBy>
  <cp:revision>464</cp:revision>
  <dcterms:created xsi:type="dcterms:W3CDTF">2015-04-29T13:45:43Z</dcterms:created>
  <dcterms:modified xsi:type="dcterms:W3CDTF">2021-03-30T21:43:35Z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0x010100599F025E86385045849BF9629D4BE5A7</vt:lpwstr>
  </property>
</Properties>
</file>