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authors.xml><?xml version="1.0" encoding="utf-8"?>
<p188:authorLst xmlns:a="http://schemas.openxmlformats.org/drawingml/2006/main" xmlns:r="http://schemas.openxmlformats.org/officeDocument/2006/relationships" xmlns:p188="http://schemas.microsoft.com/office/powerpoint/2018/8/main">
  <p188:author id="{98727A09-A53C-6979-FE39-8159B852284F}" name="Jennifer Medicus" initials="JM" userId="S::jmedicus@psych.org::0817321c-ea94-42e7-8065-a98f50c930e5" providerId="AD"/>
  <p188:author id="{D9C39877-F214-FBD7-610A-E4F696525E97}" name="Laura Fochtmann" initials="LF" userId="Laura Fochtmann" providerId="None"/>
  <p188:author id="{A8691AF5-6D2E-3C14-4E79-6010C1F82798}" name="Seung-Hee Hong" initials="SHH" userId="S::SHong@psych.org::78127091-bce0-45d4-8d0d-88a81a5ec6a9" providerId="AD"/>
</p188:authorLst>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88B19-9F67-43D0-9E11-9E916507E5A8}" v="13289" dt="2023-03-10T19:36:22.767"/>
  </p1510:revLst>
</p1510:revInfo>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edicus" userId="0817321c-ea94-42e7-8065-a98f50c930e5" providerId="ADAL" clId="{61988B19-9F67-43D0-9E11-9E916507E5A8}"/>
    <pc:docChg chg="undo redo custSel modSld modSection">
      <pc:chgData name="Jennifer Medicus" userId="0817321c-ea94-42e7-8065-a98f50c930e5" providerId="ADAL" clId="{61988B19-9F67-43D0-9E11-9E916507E5A8}" dt="2023-03-10T19:42:19.370" v="23094" actId="20577"/>
      <pc:docMkLst>
        <pc:docMk/>
      </pc:docMkLst>
      <pc:sldChg chg="modSp">
        <pc:chgData name="Jennifer Medicus" userId="0817321c-ea94-42e7-8065-a98f50c930e5" providerId="ADAL" clId="{61988B19-9F67-43D0-9E11-9E916507E5A8}" dt="2023-03-09T23:22:23.025" v="461" actId="962"/>
        <pc:sldMkLst>
          <pc:docMk/>
          <pc:sldMk cId="1683461043" sldId="258"/>
        </pc:sldMkLst>
        <pc:graphicFrameChg chg="mod">
          <ac:chgData name="Jennifer Medicus" userId="0817321c-ea94-42e7-8065-a98f50c930e5" providerId="ADAL" clId="{61988B19-9F67-43D0-9E11-9E916507E5A8}" dt="2023-03-09T23:22:23.025" v="461" actId="962"/>
          <ac:graphicFrameMkLst>
            <pc:docMk/>
            <pc:sldMk cId="1683461043" sldId="258"/>
            <ac:graphicFrameMk id="4" creationId="{00000000-0000-0000-0000-000000000000}"/>
          </ac:graphicFrameMkLst>
        </pc:graphicFrameChg>
      </pc:sldChg>
      <pc:sldChg chg="modSp mod">
        <pc:chgData name="Jennifer Medicus" userId="0817321c-ea94-42e7-8065-a98f50c930e5" providerId="ADAL" clId="{61988B19-9F67-43D0-9E11-9E916507E5A8}" dt="2023-03-10T18:56:57.400" v="18589" actId="962"/>
        <pc:sldMkLst>
          <pc:docMk/>
          <pc:sldMk cId="3250145636" sldId="273"/>
        </pc:sldMkLst>
        <pc:spChg chg="ord">
          <ac:chgData name="Jennifer Medicus" userId="0817321c-ea94-42e7-8065-a98f50c930e5" providerId="ADAL" clId="{61988B19-9F67-43D0-9E11-9E916507E5A8}" dt="2023-03-10T18:53:27.651" v="17345"/>
          <ac:spMkLst>
            <pc:docMk/>
            <pc:sldMk cId="3250145636" sldId="273"/>
            <ac:spMk id="5" creationId="{10CD0FB4-E238-DB7C-2CAF-31CCD88B7C11}"/>
          </ac:spMkLst>
        </pc:spChg>
        <pc:graphicFrameChg chg="mod">
          <ac:chgData name="Jennifer Medicus" userId="0817321c-ea94-42e7-8065-a98f50c930e5" providerId="ADAL" clId="{61988B19-9F67-43D0-9E11-9E916507E5A8}" dt="2023-03-10T18:56:57.400" v="18589" actId="962"/>
          <ac:graphicFrameMkLst>
            <pc:docMk/>
            <pc:sldMk cId="3250145636" sldId="273"/>
            <ac:graphicFrameMk id="6" creationId="{581627E7-04A1-4CDF-9380-296FDCB0A58D}"/>
          </ac:graphicFrameMkLst>
        </pc:graphicFrameChg>
      </pc:sldChg>
      <pc:sldChg chg="modSp mod">
        <pc:chgData name="Jennifer Medicus" userId="0817321c-ea94-42e7-8065-a98f50c930e5" providerId="ADAL" clId="{61988B19-9F67-43D0-9E11-9E916507E5A8}" dt="2023-03-09T23:37:51.594" v="3647" actId="962"/>
        <pc:sldMkLst>
          <pc:docMk/>
          <pc:sldMk cId="3226302202" sldId="282"/>
        </pc:sldMkLst>
        <pc:picChg chg="mod">
          <ac:chgData name="Jennifer Medicus" userId="0817321c-ea94-42e7-8065-a98f50c930e5" providerId="ADAL" clId="{61988B19-9F67-43D0-9E11-9E916507E5A8}" dt="2023-03-09T23:37:51.594" v="3647" actId="962"/>
          <ac:picMkLst>
            <pc:docMk/>
            <pc:sldMk cId="3226302202" sldId="282"/>
            <ac:picMk id="5" creationId="{7625E2DB-E245-392A-BE67-E733D607A0EE}"/>
          </ac:picMkLst>
        </pc:picChg>
      </pc:sldChg>
      <pc:sldChg chg="modSp mod">
        <pc:chgData name="Jennifer Medicus" userId="0817321c-ea94-42e7-8065-a98f50c930e5" providerId="ADAL" clId="{61988B19-9F67-43D0-9E11-9E916507E5A8}" dt="2023-03-10T19:38:09.234" v="22958" actId="20577"/>
        <pc:sldMkLst>
          <pc:docMk/>
          <pc:sldMk cId="2435259440" sldId="283"/>
        </pc:sldMkLst>
        <pc:spChg chg="mod">
          <ac:chgData name="Jennifer Medicus" userId="0817321c-ea94-42e7-8065-a98f50c930e5" providerId="ADAL" clId="{61988B19-9F67-43D0-9E11-9E916507E5A8}" dt="2023-03-10T19:38:09.234" v="22958" actId="20577"/>
          <ac:spMkLst>
            <pc:docMk/>
            <pc:sldMk cId="2435259440" sldId="283"/>
            <ac:spMk id="2" creationId="{6EB91076-92CF-46A5-92A7-9DAFEC68B38E}"/>
          </ac:spMkLst>
        </pc:spChg>
      </pc:sldChg>
      <pc:sldChg chg="modSp mod">
        <pc:chgData name="Jennifer Medicus" userId="0817321c-ea94-42e7-8065-a98f50c930e5" providerId="ADAL" clId="{61988B19-9F67-43D0-9E11-9E916507E5A8}" dt="2023-03-09T23:31:27.644" v="2673" actId="962"/>
        <pc:sldMkLst>
          <pc:docMk/>
          <pc:sldMk cId="2477936500" sldId="287"/>
        </pc:sldMkLst>
        <pc:grpChg chg="mod">
          <ac:chgData name="Jennifer Medicus" userId="0817321c-ea94-42e7-8065-a98f50c930e5" providerId="ADAL" clId="{61988B19-9F67-43D0-9E11-9E916507E5A8}" dt="2023-03-09T23:31:27.644" v="2673" actId="962"/>
          <ac:grpSpMkLst>
            <pc:docMk/>
            <pc:sldMk cId="2477936500" sldId="287"/>
            <ac:grpSpMk id="7" creationId="{1E6E48B3-F47D-0A7A-60C0-CD05C57B61D7}"/>
          </ac:grpSpMkLst>
        </pc:grpChg>
        <pc:graphicFrameChg chg="mod">
          <ac:chgData name="Jennifer Medicus" userId="0817321c-ea94-42e7-8065-a98f50c930e5" providerId="ADAL" clId="{61988B19-9F67-43D0-9E11-9E916507E5A8}" dt="2023-03-09T23:26:25.335" v="2023" actId="962"/>
          <ac:graphicFrameMkLst>
            <pc:docMk/>
            <pc:sldMk cId="2477936500" sldId="287"/>
            <ac:graphicFrameMk id="4" creationId="{8EDB91FD-9A93-9783-97A8-25DB5B0FE6EA}"/>
          </ac:graphicFrameMkLst>
        </pc:graphicFrameChg>
      </pc:sldChg>
      <pc:sldChg chg="modSp mod">
        <pc:chgData name="Jennifer Medicus" userId="0817321c-ea94-42e7-8065-a98f50c930e5" providerId="ADAL" clId="{61988B19-9F67-43D0-9E11-9E916507E5A8}" dt="2023-03-10T19:22:33.022" v="20153" actId="962"/>
        <pc:sldMkLst>
          <pc:docMk/>
          <pc:sldMk cId="2204920205" sldId="288"/>
        </pc:sldMkLst>
        <pc:graphicFrameChg chg="mod">
          <ac:chgData name="Jennifer Medicus" userId="0817321c-ea94-42e7-8065-a98f50c930e5" providerId="ADAL" clId="{61988B19-9F67-43D0-9E11-9E916507E5A8}" dt="2023-03-10T19:22:33.022" v="20153" actId="962"/>
          <ac:graphicFrameMkLst>
            <pc:docMk/>
            <pc:sldMk cId="2204920205" sldId="288"/>
            <ac:graphicFrameMk id="4" creationId="{FE419E1B-6DC1-43D1-AEEE-F8C6B6353B37}"/>
          </ac:graphicFrameMkLst>
        </pc:graphicFrameChg>
      </pc:sldChg>
      <pc:sldChg chg="modSp">
        <pc:chgData name="Jennifer Medicus" userId="0817321c-ea94-42e7-8065-a98f50c930e5" providerId="ADAL" clId="{61988B19-9F67-43D0-9E11-9E916507E5A8}" dt="2023-03-10T18:43:11.277" v="15085" actId="962"/>
        <pc:sldMkLst>
          <pc:docMk/>
          <pc:sldMk cId="3617457255" sldId="289"/>
        </pc:sldMkLst>
        <pc:graphicFrameChg chg="mod">
          <ac:chgData name="Jennifer Medicus" userId="0817321c-ea94-42e7-8065-a98f50c930e5" providerId="ADAL" clId="{61988B19-9F67-43D0-9E11-9E916507E5A8}" dt="2023-03-10T18:43:11.277" v="15085" actId="962"/>
          <ac:graphicFrameMkLst>
            <pc:docMk/>
            <pc:sldMk cId="3617457255" sldId="289"/>
            <ac:graphicFrameMk id="4" creationId="{21ED5E13-B304-115A-2203-B41C0994FF27}"/>
          </ac:graphicFrameMkLst>
        </pc:graphicFrameChg>
      </pc:sldChg>
      <pc:sldChg chg="modSp mod">
        <pc:chgData name="Jennifer Medicus" userId="0817321c-ea94-42e7-8065-a98f50c930e5" providerId="ADAL" clId="{61988B19-9F67-43D0-9E11-9E916507E5A8}" dt="2023-03-10T19:39:27.938" v="22966" actId="20577"/>
        <pc:sldMkLst>
          <pc:docMk/>
          <pc:sldMk cId="2611148967" sldId="298"/>
        </pc:sldMkLst>
        <pc:spChg chg="mod">
          <ac:chgData name="Jennifer Medicus" userId="0817321c-ea94-42e7-8065-a98f50c930e5" providerId="ADAL" clId="{61988B19-9F67-43D0-9E11-9E916507E5A8}" dt="2023-03-10T19:39:27.938" v="22966" actId="20577"/>
          <ac:spMkLst>
            <pc:docMk/>
            <pc:sldMk cId="2611148967" sldId="298"/>
            <ac:spMk id="2" creationId="{5FB48B5F-E5D8-41DD-9C58-0FD48BFB9948}"/>
          </ac:spMkLst>
        </pc:spChg>
        <pc:picChg chg="mod">
          <ac:chgData name="Jennifer Medicus" userId="0817321c-ea94-42e7-8065-a98f50c930e5" providerId="ADAL" clId="{61988B19-9F67-43D0-9E11-9E916507E5A8}" dt="2023-03-09T23:38:20.330" v="3725" actId="962"/>
          <ac:picMkLst>
            <pc:docMk/>
            <pc:sldMk cId="2611148967" sldId="298"/>
            <ac:picMk id="6" creationId="{F57EF8AA-E987-443A-A269-2F75AD86517A}"/>
          </ac:picMkLst>
        </pc:picChg>
      </pc:sldChg>
      <pc:sldChg chg="modSp mod">
        <pc:chgData name="Jennifer Medicus" userId="0817321c-ea94-42e7-8065-a98f50c930e5" providerId="ADAL" clId="{61988B19-9F67-43D0-9E11-9E916507E5A8}" dt="2023-03-10T19:39:35.537" v="22974" actId="20577"/>
        <pc:sldMkLst>
          <pc:docMk/>
          <pc:sldMk cId="3122141130" sldId="299"/>
        </pc:sldMkLst>
        <pc:spChg chg="mod">
          <ac:chgData name="Jennifer Medicus" userId="0817321c-ea94-42e7-8065-a98f50c930e5" providerId="ADAL" clId="{61988B19-9F67-43D0-9E11-9E916507E5A8}" dt="2023-03-10T19:39:35.537" v="22974" actId="20577"/>
          <ac:spMkLst>
            <pc:docMk/>
            <pc:sldMk cId="3122141130" sldId="299"/>
            <ac:spMk id="2" creationId="{5FB48B5F-E5D8-41DD-9C58-0FD48BFB9948}"/>
          </ac:spMkLst>
        </pc:spChg>
        <pc:picChg chg="mod">
          <ac:chgData name="Jennifer Medicus" userId="0817321c-ea94-42e7-8065-a98f50c930e5" providerId="ADAL" clId="{61988B19-9F67-43D0-9E11-9E916507E5A8}" dt="2023-03-09T23:38:50.242" v="3775" actId="962"/>
          <ac:picMkLst>
            <pc:docMk/>
            <pc:sldMk cId="3122141130" sldId="299"/>
            <ac:picMk id="9" creationId="{DD596967-B605-45FD-9E04-7613D076AF8C}"/>
          </ac:picMkLst>
        </pc:picChg>
      </pc:sldChg>
      <pc:sldChg chg="modSp mod">
        <pc:chgData name="Jennifer Medicus" userId="0817321c-ea94-42e7-8065-a98f50c930e5" providerId="ADAL" clId="{61988B19-9F67-43D0-9E11-9E916507E5A8}" dt="2023-03-10T18:59:29.682" v="19155" actId="962"/>
        <pc:sldMkLst>
          <pc:docMk/>
          <pc:sldMk cId="3593956515" sldId="301"/>
        </pc:sldMkLst>
        <pc:graphicFrameChg chg="mod">
          <ac:chgData name="Jennifer Medicus" userId="0817321c-ea94-42e7-8065-a98f50c930e5" providerId="ADAL" clId="{61988B19-9F67-43D0-9E11-9E916507E5A8}" dt="2023-03-10T18:59:29.682" v="19155" actId="962"/>
          <ac:graphicFrameMkLst>
            <pc:docMk/>
            <pc:sldMk cId="3593956515" sldId="301"/>
            <ac:graphicFrameMk id="4" creationId="{B4491B79-E565-4928-A57B-5BE9F7622C6C}"/>
          </ac:graphicFrameMkLst>
        </pc:graphicFrameChg>
      </pc:sldChg>
      <pc:sldChg chg="modSp mod">
        <pc:chgData name="Jennifer Medicus" userId="0817321c-ea94-42e7-8065-a98f50c930e5" providerId="ADAL" clId="{61988B19-9F67-43D0-9E11-9E916507E5A8}" dt="2023-03-10T19:40:37.787" v="23017" actId="20577"/>
        <pc:sldMkLst>
          <pc:docMk/>
          <pc:sldMk cId="887940657" sldId="303"/>
        </pc:sldMkLst>
        <pc:spChg chg="mod">
          <ac:chgData name="Jennifer Medicus" userId="0817321c-ea94-42e7-8065-a98f50c930e5" providerId="ADAL" clId="{61988B19-9F67-43D0-9E11-9E916507E5A8}" dt="2023-03-10T19:40:37.787" v="23017" actId="20577"/>
          <ac:spMkLst>
            <pc:docMk/>
            <pc:sldMk cId="887940657" sldId="303"/>
            <ac:spMk id="2" creationId="{0A65D36F-823D-4E31-918F-B9AA0C87D878}"/>
          </ac:spMkLst>
        </pc:spChg>
        <pc:graphicFrameChg chg="mod">
          <ac:chgData name="Jennifer Medicus" userId="0817321c-ea94-42e7-8065-a98f50c930e5" providerId="ADAL" clId="{61988B19-9F67-43D0-9E11-9E916507E5A8}" dt="2023-03-10T19:00:27.351" v="19531" actId="962"/>
          <ac:graphicFrameMkLst>
            <pc:docMk/>
            <pc:sldMk cId="887940657" sldId="303"/>
            <ac:graphicFrameMk id="4" creationId="{B4491B79-E565-4928-A57B-5BE9F7622C6C}"/>
          </ac:graphicFrameMkLst>
        </pc:graphicFrameChg>
      </pc:sldChg>
      <pc:sldChg chg="modSp mod">
        <pc:chgData name="Jennifer Medicus" userId="0817321c-ea94-42e7-8065-a98f50c930e5" providerId="ADAL" clId="{61988B19-9F67-43D0-9E11-9E916507E5A8}" dt="2023-03-10T19:40:44.634" v="23030" actId="20577"/>
        <pc:sldMkLst>
          <pc:docMk/>
          <pc:sldMk cId="67417310" sldId="304"/>
        </pc:sldMkLst>
        <pc:spChg chg="mod">
          <ac:chgData name="Jennifer Medicus" userId="0817321c-ea94-42e7-8065-a98f50c930e5" providerId="ADAL" clId="{61988B19-9F67-43D0-9E11-9E916507E5A8}" dt="2023-03-10T19:40:44.634" v="23030" actId="20577"/>
          <ac:spMkLst>
            <pc:docMk/>
            <pc:sldMk cId="67417310" sldId="304"/>
            <ac:spMk id="2" creationId="{0A65D36F-823D-4E31-918F-B9AA0C87D878}"/>
          </ac:spMkLst>
        </pc:spChg>
        <pc:graphicFrameChg chg="mod">
          <ac:chgData name="Jennifer Medicus" userId="0817321c-ea94-42e7-8065-a98f50c930e5" providerId="ADAL" clId="{61988B19-9F67-43D0-9E11-9E916507E5A8}" dt="2023-03-10T19:01:00.808" v="19589" actId="962"/>
          <ac:graphicFrameMkLst>
            <pc:docMk/>
            <pc:sldMk cId="67417310" sldId="304"/>
            <ac:graphicFrameMk id="4" creationId="{B4491B79-E565-4928-A57B-5BE9F7622C6C}"/>
          </ac:graphicFrameMkLst>
        </pc:graphicFrameChg>
      </pc:sldChg>
      <pc:sldChg chg="modSp mod">
        <pc:chgData name="Jennifer Medicus" userId="0817321c-ea94-42e7-8065-a98f50c930e5" providerId="ADAL" clId="{61988B19-9F67-43D0-9E11-9E916507E5A8}" dt="2023-03-10T19:40:50.562" v="23041" actId="20577"/>
        <pc:sldMkLst>
          <pc:docMk/>
          <pc:sldMk cId="3635261312" sldId="305"/>
        </pc:sldMkLst>
        <pc:spChg chg="mod">
          <ac:chgData name="Jennifer Medicus" userId="0817321c-ea94-42e7-8065-a98f50c930e5" providerId="ADAL" clId="{61988B19-9F67-43D0-9E11-9E916507E5A8}" dt="2023-03-10T19:40:50.562" v="23041" actId="20577"/>
          <ac:spMkLst>
            <pc:docMk/>
            <pc:sldMk cId="3635261312" sldId="305"/>
            <ac:spMk id="2" creationId="{0A65D36F-823D-4E31-918F-B9AA0C87D878}"/>
          </ac:spMkLst>
        </pc:spChg>
        <pc:graphicFrameChg chg="mod">
          <ac:chgData name="Jennifer Medicus" userId="0817321c-ea94-42e7-8065-a98f50c930e5" providerId="ADAL" clId="{61988B19-9F67-43D0-9E11-9E916507E5A8}" dt="2023-03-10T19:19:33.151" v="19657" actId="962"/>
          <ac:graphicFrameMkLst>
            <pc:docMk/>
            <pc:sldMk cId="3635261312" sldId="305"/>
            <ac:graphicFrameMk id="4" creationId="{B4491B79-E565-4928-A57B-5BE9F7622C6C}"/>
          </ac:graphicFrameMkLst>
        </pc:graphicFrameChg>
      </pc:sldChg>
      <pc:sldChg chg="modSp mod">
        <pc:chgData name="Jennifer Medicus" userId="0817321c-ea94-42e7-8065-a98f50c930e5" providerId="ADAL" clId="{61988B19-9F67-43D0-9E11-9E916507E5A8}" dt="2023-03-10T19:27:15.686" v="21327"/>
        <pc:sldMkLst>
          <pc:docMk/>
          <pc:sldMk cId="1415962751" sldId="308"/>
        </pc:sldMkLst>
        <pc:graphicFrameChg chg="mod ord">
          <ac:chgData name="Jennifer Medicus" userId="0817321c-ea94-42e7-8065-a98f50c930e5" providerId="ADAL" clId="{61988B19-9F67-43D0-9E11-9E916507E5A8}" dt="2023-03-10T19:27:15.686" v="21327"/>
          <ac:graphicFrameMkLst>
            <pc:docMk/>
            <pc:sldMk cId="1415962751" sldId="308"/>
            <ac:graphicFrameMk id="12" creationId="{5C9574BB-F569-4E84-9C27-2A1962CA2BA0}"/>
          </ac:graphicFrameMkLst>
        </pc:graphicFrameChg>
      </pc:sldChg>
      <pc:sldChg chg="addSp delSp modSp mod">
        <pc:chgData name="Jennifer Medicus" userId="0817321c-ea94-42e7-8065-a98f50c930e5" providerId="ADAL" clId="{61988B19-9F67-43D0-9E11-9E916507E5A8}" dt="2023-03-10T18:51:04.484" v="17340"/>
        <pc:sldMkLst>
          <pc:docMk/>
          <pc:sldMk cId="3137249006" sldId="309"/>
        </pc:sldMkLst>
        <pc:spChg chg="del mod">
          <ac:chgData name="Jennifer Medicus" userId="0817321c-ea94-42e7-8065-a98f50c930e5" providerId="ADAL" clId="{61988B19-9F67-43D0-9E11-9E916507E5A8}" dt="2023-03-10T18:50:52.418" v="17336" actId="21"/>
          <ac:spMkLst>
            <pc:docMk/>
            <pc:sldMk cId="3137249006" sldId="309"/>
            <ac:spMk id="3" creationId="{9325A87B-98AF-B74A-50DA-3285C3626A6C}"/>
          </ac:spMkLst>
        </pc:spChg>
        <pc:spChg chg="mod">
          <ac:chgData name="Jennifer Medicus" userId="0817321c-ea94-42e7-8065-a98f50c930e5" providerId="ADAL" clId="{61988B19-9F67-43D0-9E11-9E916507E5A8}" dt="2023-03-09T23:56:33.947" v="5348" actId="962"/>
          <ac:spMkLst>
            <pc:docMk/>
            <pc:sldMk cId="3137249006" sldId="309"/>
            <ac:spMk id="24" creationId="{932E57D1-B410-E7CB-CDD5-04054CEDAF28}"/>
          </ac:spMkLst>
        </pc:spChg>
        <pc:spChg chg="mod">
          <ac:chgData name="Jennifer Medicus" userId="0817321c-ea94-42e7-8065-a98f50c930e5" providerId="ADAL" clId="{61988B19-9F67-43D0-9E11-9E916507E5A8}" dt="2023-03-09T23:56:30.654" v="5347" actId="962"/>
          <ac:spMkLst>
            <pc:docMk/>
            <pc:sldMk cId="3137249006" sldId="309"/>
            <ac:spMk id="26" creationId="{8F3ADC26-4129-8C05-5395-BC01E347D441}"/>
          </ac:spMkLst>
        </pc:spChg>
        <pc:spChg chg="add del mod">
          <ac:chgData name="Jennifer Medicus" userId="0817321c-ea94-42e7-8065-a98f50c930e5" providerId="ADAL" clId="{61988B19-9F67-43D0-9E11-9E916507E5A8}" dt="2023-03-09T23:58:08.287" v="5374" actId="962"/>
          <ac:spMkLst>
            <pc:docMk/>
            <pc:sldMk cId="3137249006" sldId="309"/>
            <ac:spMk id="29" creationId="{4C6784FC-54D9-18A5-392C-6E12BE651800}"/>
          </ac:spMkLst>
        </pc:spChg>
        <pc:spChg chg="mod">
          <ac:chgData name="Jennifer Medicus" userId="0817321c-ea94-42e7-8065-a98f50c930e5" providerId="ADAL" clId="{61988B19-9F67-43D0-9E11-9E916507E5A8}" dt="2023-03-09T23:56:15.231" v="5346" actId="962"/>
          <ac:spMkLst>
            <pc:docMk/>
            <pc:sldMk cId="3137249006" sldId="309"/>
            <ac:spMk id="30" creationId="{0173E5E1-81E0-3C76-319C-CD44F1F9295E}"/>
          </ac:spMkLst>
        </pc:spChg>
        <pc:spChg chg="ord">
          <ac:chgData name="Jennifer Medicus" userId="0817321c-ea94-42e7-8065-a98f50c930e5" providerId="ADAL" clId="{61988B19-9F67-43D0-9E11-9E916507E5A8}" dt="2023-03-10T18:50:19.604" v="17334"/>
          <ac:spMkLst>
            <pc:docMk/>
            <pc:sldMk cId="3137249006" sldId="309"/>
            <ac:spMk id="34" creationId="{159C39B8-BE59-D2DD-07D8-15D6FC6591C6}"/>
          </ac:spMkLst>
        </pc:spChg>
        <pc:spChg chg="ord">
          <ac:chgData name="Jennifer Medicus" userId="0817321c-ea94-42e7-8065-a98f50c930e5" providerId="ADAL" clId="{61988B19-9F67-43D0-9E11-9E916507E5A8}" dt="2023-03-10T18:51:04.484" v="17340"/>
          <ac:spMkLst>
            <pc:docMk/>
            <pc:sldMk cId="3137249006" sldId="309"/>
            <ac:spMk id="35" creationId="{239980D6-779C-1C08-1CEE-1D3CCE2D9A82}"/>
          </ac:spMkLst>
        </pc:spChg>
      </pc:sldChg>
      <pc:sldChg chg="modSp mod">
        <pc:chgData name="Jennifer Medicus" userId="0817321c-ea94-42e7-8065-a98f50c930e5" providerId="ADAL" clId="{61988B19-9F67-43D0-9E11-9E916507E5A8}" dt="2023-03-10T19:41:18.642" v="23063" actId="20577"/>
        <pc:sldMkLst>
          <pc:docMk/>
          <pc:sldMk cId="2584822809" sldId="311"/>
        </pc:sldMkLst>
        <pc:spChg chg="mod">
          <ac:chgData name="Jennifer Medicus" userId="0817321c-ea94-42e7-8065-a98f50c930e5" providerId="ADAL" clId="{61988B19-9F67-43D0-9E11-9E916507E5A8}" dt="2023-03-10T19:41:18.642" v="23063" actId="20577"/>
          <ac:spMkLst>
            <pc:docMk/>
            <pc:sldMk cId="2584822809" sldId="311"/>
            <ac:spMk id="2" creationId="{3969D76E-1B72-413E-9E89-EAFB2F6AA971}"/>
          </ac:spMkLst>
        </pc:spChg>
        <pc:spChg chg="mod">
          <ac:chgData name="Jennifer Medicus" userId="0817321c-ea94-42e7-8065-a98f50c930e5" providerId="ADAL" clId="{61988B19-9F67-43D0-9E11-9E916507E5A8}" dt="2023-03-09T23:57:09.161" v="5353" actId="962"/>
          <ac:spMkLst>
            <pc:docMk/>
            <pc:sldMk cId="2584822809" sldId="311"/>
            <ac:spMk id="9" creationId="{D729FB76-BD7E-6A14-6A2F-E24A222FBAB3}"/>
          </ac:spMkLst>
        </pc:spChg>
        <pc:spChg chg="mod">
          <ac:chgData name="Jennifer Medicus" userId="0817321c-ea94-42e7-8065-a98f50c930e5" providerId="ADAL" clId="{61988B19-9F67-43D0-9E11-9E916507E5A8}" dt="2023-03-09T23:56:47.253" v="5350" actId="962"/>
          <ac:spMkLst>
            <pc:docMk/>
            <pc:sldMk cId="2584822809" sldId="311"/>
            <ac:spMk id="10" creationId="{3001615E-4BF5-0086-0A8A-7B127AA6148D}"/>
          </ac:spMkLst>
        </pc:spChg>
        <pc:spChg chg="mod">
          <ac:chgData name="Jennifer Medicus" userId="0817321c-ea94-42e7-8065-a98f50c930e5" providerId="ADAL" clId="{61988B19-9F67-43D0-9E11-9E916507E5A8}" dt="2023-03-09T23:57:05.528" v="5352" actId="962"/>
          <ac:spMkLst>
            <pc:docMk/>
            <pc:sldMk cId="2584822809" sldId="311"/>
            <ac:spMk id="11" creationId="{A55D11BD-A467-05C2-C19D-7C58E8127C5A}"/>
          </ac:spMkLst>
        </pc:spChg>
        <pc:spChg chg="mod">
          <ac:chgData name="Jennifer Medicus" userId="0817321c-ea94-42e7-8065-a98f50c930e5" providerId="ADAL" clId="{61988B19-9F67-43D0-9E11-9E916507E5A8}" dt="2023-03-09T23:56:59.014" v="5351" actId="962"/>
          <ac:spMkLst>
            <pc:docMk/>
            <pc:sldMk cId="2584822809" sldId="311"/>
            <ac:spMk id="12" creationId="{C1C80667-4094-8C04-A356-9521F9D2DA76}"/>
          </ac:spMkLst>
        </pc:spChg>
      </pc:sldChg>
      <pc:sldChg chg="modSp mod">
        <pc:chgData name="Jennifer Medicus" userId="0817321c-ea94-42e7-8065-a98f50c930e5" providerId="ADAL" clId="{61988B19-9F67-43D0-9E11-9E916507E5A8}" dt="2023-03-10T18:51:50.881" v="17342"/>
        <pc:sldMkLst>
          <pc:docMk/>
          <pc:sldMk cId="679865808" sldId="312"/>
        </pc:sldMkLst>
        <pc:spChg chg="ord">
          <ac:chgData name="Jennifer Medicus" userId="0817321c-ea94-42e7-8065-a98f50c930e5" providerId="ADAL" clId="{61988B19-9F67-43D0-9E11-9E916507E5A8}" dt="2023-03-10T18:51:50.881" v="17342"/>
          <ac:spMkLst>
            <pc:docMk/>
            <pc:sldMk cId="679865808" sldId="312"/>
            <ac:spMk id="10" creationId="{A8D9A2B6-5268-1CF8-2622-7264C4363726}"/>
          </ac:spMkLst>
        </pc:spChg>
        <pc:spChg chg="mod">
          <ac:chgData name="Jennifer Medicus" userId="0817321c-ea94-42e7-8065-a98f50c930e5" providerId="ADAL" clId="{61988B19-9F67-43D0-9E11-9E916507E5A8}" dt="2023-03-10T00:02:25.633" v="6588" actId="962"/>
          <ac:spMkLst>
            <pc:docMk/>
            <pc:sldMk cId="679865808" sldId="312"/>
            <ac:spMk id="11" creationId="{E1165998-407F-CCAC-F5C8-0E6FCF020C39}"/>
          </ac:spMkLst>
        </pc:spChg>
        <pc:spChg chg="mod">
          <ac:chgData name="Jennifer Medicus" userId="0817321c-ea94-42e7-8065-a98f50c930e5" providerId="ADAL" clId="{61988B19-9F67-43D0-9E11-9E916507E5A8}" dt="2023-03-10T00:02:27.979" v="6589" actId="962"/>
          <ac:spMkLst>
            <pc:docMk/>
            <pc:sldMk cId="679865808" sldId="312"/>
            <ac:spMk id="12" creationId="{B7695078-CB8B-9B47-4E7B-C72B4B095668}"/>
          </ac:spMkLst>
        </pc:spChg>
      </pc:sldChg>
      <pc:sldChg chg="modSp mod">
        <pc:chgData name="Jennifer Medicus" userId="0817321c-ea94-42e7-8065-a98f50c930e5" providerId="ADAL" clId="{61988B19-9F67-43D0-9E11-9E916507E5A8}" dt="2023-03-10T18:16:43.334" v="10809" actId="962"/>
        <pc:sldMkLst>
          <pc:docMk/>
          <pc:sldMk cId="2992823226" sldId="316"/>
        </pc:sldMkLst>
        <pc:picChg chg="mod">
          <ac:chgData name="Jennifer Medicus" userId="0817321c-ea94-42e7-8065-a98f50c930e5" providerId="ADAL" clId="{61988B19-9F67-43D0-9E11-9E916507E5A8}" dt="2023-03-10T18:16:43.334" v="10809" actId="962"/>
          <ac:picMkLst>
            <pc:docMk/>
            <pc:sldMk cId="2992823226" sldId="316"/>
            <ac:picMk id="6" creationId="{8CD5F9EE-E11E-ECC7-D6AC-0C5EFAA887BD}"/>
          </ac:picMkLst>
        </pc:picChg>
      </pc:sldChg>
      <pc:sldChg chg="modSp mod">
        <pc:chgData name="Jennifer Medicus" userId="0817321c-ea94-42e7-8065-a98f50c930e5" providerId="ADAL" clId="{61988B19-9F67-43D0-9E11-9E916507E5A8}" dt="2023-03-10T19:33:16.535" v="22672" actId="962"/>
        <pc:sldMkLst>
          <pc:docMk/>
          <pc:sldMk cId="579456181" sldId="317"/>
        </pc:sldMkLst>
        <pc:graphicFrameChg chg="mod">
          <ac:chgData name="Jennifer Medicus" userId="0817321c-ea94-42e7-8065-a98f50c930e5" providerId="ADAL" clId="{61988B19-9F67-43D0-9E11-9E916507E5A8}" dt="2023-03-10T19:33:16.535" v="22672" actId="962"/>
          <ac:graphicFrameMkLst>
            <pc:docMk/>
            <pc:sldMk cId="579456181" sldId="317"/>
            <ac:graphicFrameMk id="4" creationId="{05839E6A-C68A-4AFF-B3A3-CD7390D369EE}"/>
          </ac:graphicFrameMkLst>
        </pc:graphicFrameChg>
      </pc:sldChg>
      <pc:sldChg chg="modSp mod">
        <pc:chgData name="Jennifer Medicus" userId="0817321c-ea94-42e7-8065-a98f50c930e5" providerId="ADAL" clId="{61988B19-9F67-43D0-9E11-9E916507E5A8}" dt="2023-03-10T19:30:47.837" v="22254" actId="962"/>
        <pc:sldMkLst>
          <pc:docMk/>
          <pc:sldMk cId="2660225167" sldId="318"/>
        </pc:sldMkLst>
        <pc:graphicFrameChg chg="mod">
          <ac:chgData name="Jennifer Medicus" userId="0817321c-ea94-42e7-8065-a98f50c930e5" providerId="ADAL" clId="{61988B19-9F67-43D0-9E11-9E916507E5A8}" dt="2023-03-10T19:30:47.837" v="22254" actId="962"/>
          <ac:graphicFrameMkLst>
            <pc:docMk/>
            <pc:sldMk cId="2660225167" sldId="318"/>
            <ac:graphicFrameMk id="4" creationId="{7620D4C4-65C0-48DE-A277-6A8E2571CE40}"/>
          </ac:graphicFrameMkLst>
        </pc:graphicFrameChg>
      </pc:sldChg>
      <pc:sldChg chg="modSp mod">
        <pc:chgData name="Jennifer Medicus" userId="0817321c-ea94-42e7-8065-a98f50c930e5" providerId="ADAL" clId="{61988B19-9F67-43D0-9E11-9E916507E5A8}" dt="2023-03-10T18:41:14.843" v="14267" actId="962"/>
        <pc:sldMkLst>
          <pc:docMk/>
          <pc:sldMk cId="3811630874" sldId="321"/>
        </pc:sldMkLst>
        <pc:picChg chg="mod">
          <ac:chgData name="Jennifer Medicus" userId="0817321c-ea94-42e7-8065-a98f50c930e5" providerId="ADAL" clId="{61988B19-9F67-43D0-9E11-9E916507E5A8}" dt="2023-03-10T18:41:14.843" v="14267" actId="962"/>
          <ac:picMkLst>
            <pc:docMk/>
            <pc:sldMk cId="3811630874" sldId="321"/>
            <ac:picMk id="5" creationId="{B9417384-97BF-4F25-B9AE-283FC8CD9C6E}"/>
          </ac:picMkLst>
        </pc:picChg>
      </pc:sldChg>
      <pc:sldChg chg="modSp mod">
        <pc:chgData name="Jennifer Medicus" userId="0817321c-ea94-42e7-8065-a98f50c930e5" providerId="ADAL" clId="{61988B19-9F67-43D0-9E11-9E916507E5A8}" dt="2023-03-10T19:33:05.298" v="22638" actId="962"/>
        <pc:sldMkLst>
          <pc:docMk/>
          <pc:sldMk cId="2634150925" sldId="322"/>
        </pc:sldMkLst>
        <pc:graphicFrameChg chg="mod">
          <ac:chgData name="Jennifer Medicus" userId="0817321c-ea94-42e7-8065-a98f50c930e5" providerId="ADAL" clId="{61988B19-9F67-43D0-9E11-9E916507E5A8}" dt="2023-03-10T19:33:05.298" v="22638" actId="962"/>
          <ac:graphicFrameMkLst>
            <pc:docMk/>
            <pc:sldMk cId="2634150925" sldId="322"/>
            <ac:graphicFrameMk id="4" creationId="{3D3702EA-9B93-4DEE-8372-583B00441E15}"/>
          </ac:graphicFrameMkLst>
        </pc:graphicFrameChg>
      </pc:sldChg>
      <pc:sldChg chg="modSp mod">
        <pc:chgData name="Jennifer Medicus" userId="0817321c-ea94-42e7-8065-a98f50c930e5" providerId="ADAL" clId="{61988B19-9F67-43D0-9E11-9E916507E5A8}" dt="2023-03-10T18:23:22.813" v="12329" actId="962"/>
        <pc:sldMkLst>
          <pc:docMk/>
          <pc:sldMk cId="2527146235" sldId="323"/>
        </pc:sldMkLst>
        <pc:picChg chg="mod">
          <ac:chgData name="Jennifer Medicus" userId="0817321c-ea94-42e7-8065-a98f50c930e5" providerId="ADAL" clId="{61988B19-9F67-43D0-9E11-9E916507E5A8}" dt="2023-03-10T18:23:22.813" v="12329" actId="962"/>
          <ac:picMkLst>
            <pc:docMk/>
            <pc:sldMk cId="2527146235" sldId="323"/>
            <ac:picMk id="4" creationId="{569C9AC0-2EAF-4417-97B6-5625A7B22BC2}"/>
          </ac:picMkLst>
        </pc:picChg>
      </pc:sldChg>
      <pc:sldChg chg="modSp mod">
        <pc:chgData name="Jennifer Medicus" userId="0817321c-ea94-42e7-8065-a98f50c930e5" providerId="ADAL" clId="{61988B19-9F67-43D0-9E11-9E916507E5A8}" dt="2023-03-10T19:36:03.219" v="22949" actId="962"/>
        <pc:sldMkLst>
          <pc:docMk/>
          <pc:sldMk cId="3941458460" sldId="324"/>
        </pc:sldMkLst>
        <pc:graphicFrameChg chg="mod">
          <ac:chgData name="Jennifer Medicus" userId="0817321c-ea94-42e7-8065-a98f50c930e5" providerId="ADAL" clId="{61988B19-9F67-43D0-9E11-9E916507E5A8}" dt="2023-03-10T19:36:03.219" v="22949" actId="962"/>
          <ac:graphicFrameMkLst>
            <pc:docMk/>
            <pc:sldMk cId="3941458460" sldId="324"/>
            <ac:graphicFrameMk id="4" creationId="{CD812A54-5559-4FA6-8EB2-9F6E4C90BA3B}"/>
          </ac:graphicFrameMkLst>
        </pc:graphicFrameChg>
      </pc:sldChg>
      <pc:sldChg chg="modSp mod">
        <pc:chgData name="Jennifer Medicus" userId="0817321c-ea94-42e7-8065-a98f50c930e5" providerId="ADAL" clId="{61988B19-9F67-43D0-9E11-9E916507E5A8}" dt="2023-03-10T18:40:43.484" v="14265" actId="962"/>
        <pc:sldMkLst>
          <pc:docMk/>
          <pc:sldMk cId="2590956052" sldId="326"/>
        </pc:sldMkLst>
        <pc:picChg chg="mod">
          <ac:chgData name="Jennifer Medicus" userId="0817321c-ea94-42e7-8065-a98f50c930e5" providerId="ADAL" clId="{61988B19-9F67-43D0-9E11-9E916507E5A8}" dt="2023-03-10T18:40:43.484" v="14265" actId="962"/>
          <ac:picMkLst>
            <pc:docMk/>
            <pc:sldMk cId="2590956052" sldId="326"/>
            <ac:picMk id="4" creationId="{DAF93117-76A5-4F3D-96AB-60613DC20E42}"/>
          </ac:picMkLst>
        </pc:picChg>
      </pc:sldChg>
      <pc:sldChg chg="modSp mod">
        <pc:chgData name="Jennifer Medicus" userId="0817321c-ea94-42e7-8065-a98f50c930e5" providerId="ADAL" clId="{61988B19-9F67-43D0-9E11-9E916507E5A8}" dt="2023-03-10T19:24:13.887" v="20447" actId="962"/>
        <pc:sldMkLst>
          <pc:docMk/>
          <pc:sldMk cId="112825719" sldId="331"/>
        </pc:sldMkLst>
        <pc:graphicFrameChg chg="mod">
          <ac:chgData name="Jennifer Medicus" userId="0817321c-ea94-42e7-8065-a98f50c930e5" providerId="ADAL" clId="{61988B19-9F67-43D0-9E11-9E916507E5A8}" dt="2023-03-10T19:24:13.887" v="20447" actId="962"/>
          <ac:graphicFrameMkLst>
            <pc:docMk/>
            <pc:sldMk cId="112825719" sldId="331"/>
            <ac:graphicFrameMk id="4" creationId="{FE419E1B-6DC1-43D1-AEEE-F8C6B6353B37}"/>
          </ac:graphicFrameMkLst>
        </pc:graphicFrameChg>
      </pc:sldChg>
      <pc:sldChg chg="modSp mod">
        <pc:chgData name="Jennifer Medicus" userId="0817321c-ea94-42e7-8065-a98f50c930e5" providerId="ADAL" clId="{61988B19-9F67-43D0-9E11-9E916507E5A8}" dt="2023-03-10T19:25:26.671" v="20787" actId="962"/>
        <pc:sldMkLst>
          <pc:docMk/>
          <pc:sldMk cId="3892763170" sldId="332"/>
        </pc:sldMkLst>
        <pc:graphicFrameChg chg="mod">
          <ac:chgData name="Jennifer Medicus" userId="0817321c-ea94-42e7-8065-a98f50c930e5" providerId="ADAL" clId="{61988B19-9F67-43D0-9E11-9E916507E5A8}" dt="2023-03-10T19:25:26.671" v="20787" actId="962"/>
          <ac:graphicFrameMkLst>
            <pc:docMk/>
            <pc:sldMk cId="3892763170" sldId="332"/>
            <ac:graphicFrameMk id="4" creationId="{FE419E1B-6DC1-43D1-AEEE-F8C6B6353B37}"/>
          </ac:graphicFrameMkLst>
        </pc:graphicFrameChg>
      </pc:sldChg>
      <pc:sldChg chg="modSp mod">
        <pc:chgData name="Jennifer Medicus" userId="0817321c-ea94-42e7-8065-a98f50c930e5" providerId="ADAL" clId="{61988B19-9F67-43D0-9E11-9E916507E5A8}" dt="2023-03-10T19:41:35.131" v="23071" actId="20577"/>
        <pc:sldMkLst>
          <pc:docMk/>
          <pc:sldMk cId="3273132671" sldId="334"/>
        </pc:sldMkLst>
        <pc:spChg chg="mod">
          <ac:chgData name="Jennifer Medicus" userId="0817321c-ea94-42e7-8065-a98f50c930e5" providerId="ADAL" clId="{61988B19-9F67-43D0-9E11-9E916507E5A8}" dt="2023-03-10T19:41:35.131" v="23071" actId="20577"/>
          <ac:spMkLst>
            <pc:docMk/>
            <pc:sldMk cId="3273132671" sldId="334"/>
            <ac:spMk id="2" creationId="{0069AFF9-E94C-430B-A728-8B7F08124C3B}"/>
          </ac:spMkLst>
        </pc:spChg>
        <pc:graphicFrameChg chg="mod">
          <ac:chgData name="Jennifer Medicus" userId="0817321c-ea94-42e7-8065-a98f50c930e5" providerId="ADAL" clId="{61988B19-9F67-43D0-9E11-9E916507E5A8}" dt="2023-03-10T18:05:55.797" v="8073" actId="962"/>
          <ac:graphicFrameMkLst>
            <pc:docMk/>
            <pc:sldMk cId="3273132671" sldId="334"/>
            <ac:graphicFrameMk id="12" creationId="{734D15D0-EE86-53E7-D9E0-B21ABEEAED87}"/>
          </ac:graphicFrameMkLst>
        </pc:graphicFrameChg>
      </pc:sldChg>
      <pc:sldChg chg="modSp mod">
        <pc:chgData name="Jennifer Medicus" userId="0817321c-ea94-42e7-8065-a98f50c930e5" providerId="ADAL" clId="{61988B19-9F67-43D0-9E11-9E916507E5A8}" dt="2023-03-10T19:31:45.775" v="22592" actId="962"/>
        <pc:sldMkLst>
          <pc:docMk/>
          <pc:sldMk cId="747717004" sldId="335"/>
        </pc:sldMkLst>
        <pc:graphicFrameChg chg="mod">
          <ac:chgData name="Jennifer Medicus" userId="0817321c-ea94-42e7-8065-a98f50c930e5" providerId="ADAL" clId="{61988B19-9F67-43D0-9E11-9E916507E5A8}" dt="2023-03-10T19:31:45.775" v="22592" actId="962"/>
          <ac:graphicFrameMkLst>
            <pc:docMk/>
            <pc:sldMk cId="747717004" sldId="335"/>
            <ac:graphicFrameMk id="4" creationId="{7620D4C4-65C0-48DE-A277-6A8E2571CE40}"/>
          </ac:graphicFrameMkLst>
        </pc:graphicFrameChg>
      </pc:sldChg>
      <pc:sldChg chg="modSp mod">
        <pc:chgData name="Jennifer Medicus" userId="0817321c-ea94-42e7-8065-a98f50c930e5" providerId="ADAL" clId="{61988B19-9F67-43D0-9E11-9E916507E5A8}" dt="2023-03-10T18:24:33.036" v="12683" actId="962"/>
        <pc:sldMkLst>
          <pc:docMk/>
          <pc:sldMk cId="3532424792" sldId="341"/>
        </pc:sldMkLst>
        <pc:picChg chg="mod">
          <ac:chgData name="Jennifer Medicus" userId="0817321c-ea94-42e7-8065-a98f50c930e5" providerId="ADAL" clId="{61988B19-9F67-43D0-9E11-9E916507E5A8}" dt="2023-03-10T18:24:33.036" v="12683" actId="962"/>
          <ac:picMkLst>
            <pc:docMk/>
            <pc:sldMk cId="3532424792" sldId="341"/>
            <ac:picMk id="6" creationId="{9AC4236A-30DE-327D-3D3A-A3685398A6D8}"/>
          </ac:picMkLst>
        </pc:picChg>
      </pc:sldChg>
      <pc:sldChg chg="modSp mod">
        <pc:chgData name="Jennifer Medicus" userId="0817321c-ea94-42e7-8065-a98f50c930e5" providerId="ADAL" clId="{61988B19-9F67-43D0-9E11-9E916507E5A8}" dt="2023-03-10T18:52:10.605" v="17343"/>
        <pc:sldMkLst>
          <pc:docMk/>
          <pc:sldMk cId="3541868590" sldId="345"/>
        </pc:sldMkLst>
        <pc:spChg chg="ord">
          <ac:chgData name="Jennifer Medicus" userId="0817321c-ea94-42e7-8065-a98f50c930e5" providerId="ADAL" clId="{61988B19-9F67-43D0-9E11-9E916507E5A8}" dt="2023-03-10T18:52:10.605" v="17343"/>
          <ac:spMkLst>
            <pc:docMk/>
            <pc:sldMk cId="3541868590" sldId="345"/>
            <ac:spMk id="5" creationId="{6D784AED-8DA8-68A9-C0D2-06282F04334D}"/>
          </ac:spMkLst>
        </pc:spChg>
        <pc:graphicFrameChg chg="mod">
          <ac:chgData name="Jennifer Medicus" userId="0817321c-ea94-42e7-8065-a98f50c930e5" providerId="ADAL" clId="{61988B19-9F67-43D0-9E11-9E916507E5A8}" dt="2023-03-10T18:49:53.247" v="17329" actId="962"/>
          <ac:graphicFrameMkLst>
            <pc:docMk/>
            <pc:sldMk cId="3541868590" sldId="345"/>
            <ac:graphicFrameMk id="4" creationId="{5AC3F8D7-CBA3-312B-5C21-6839278F486E}"/>
          </ac:graphicFrameMkLst>
        </pc:graphicFrameChg>
      </pc:sldChg>
      <pc:sldChg chg="modSp mod">
        <pc:chgData name="Jennifer Medicus" userId="0817321c-ea94-42e7-8065-a98f50c930e5" providerId="ADAL" clId="{61988B19-9F67-43D0-9E11-9E916507E5A8}" dt="2023-03-10T18:52:47.153" v="17344"/>
        <pc:sldMkLst>
          <pc:docMk/>
          <pc:sldMk cId="1351762883" sldId="346"/>
        </pc:sldMkLst>
        <pc:graphicFrameChg chg="mod ord">
          <ac:chgData name="Jennifer Medicus" userId="0817321c-ea94-42e7-8065-a98f50c930e5" providerId="ADAL" clId="{61988B19-9F67-43D0-9E11-9E916507E5A8}" dt="2023-03-10T18:52:47.153" v="17344"/>
          <ac:graphicFrameMkLst>
            <pc:docMk/>
            <pc:sldMk cId="1351762883" sldId="346"/>
            <ac:graphicFrameMk id="4" creationId="{52D75DC0-8372-1411-A81E-CF91EB80BE43}"/>
          </ac:graphicFrameMkLst>
        </pc:graphicFrameChg>
      </pc:sldChg>
      <pc:sldChg chg="modSp mod">
        <pc:chgData name="Jennifer Medicus" userId="0817321c-ea94-42e7-8065-a98f50c930e5" providerId="ADAL" clId="{61988B19-9F67-43D0-9E11-9E916507E5A8}" dt="2023-03-10T19:40:09.833" v="22993" actId="20577"/>
        <pc:sldMkLst>
          <pc:docMk/>
          <pc:sldMk cId="3036288815" sldId="347"/>
        </pc:sldMkLst>
        <pc:spChg chg="mod">
          <ac:chgData name="Jennifer Medicus" userId="0817321c-ea94-42e7-8065-a98f50c930e5" providerId="ADAL" clId="{61988B19-9F67-43D0-9E11-9E916507E5A8}" dt="2023-03-10T19:40:09.833" v="22993" actId="20577"/>
          <ac:spMkLst>
            <pc:docMk/>
            <pc:sldMk cId="3036288815" sldId="347"/>
            <ac:spMk id="2" creationId="{1DBB79C9-CDBF-4888-807A-5C8DBE7A2BCF}"/>
          </ac:spMkLst>
        </pc:spChg>
      </pc:sldChg>
      <pc:sldChg chg="modSp">
        <pc:chgData name="Jennifer Medicus" userId="0817321c-ea94-42e7-8065-a98f50c930e5" providerId="ADAL" clId="{61988B19-9F67-43D0-9E11-9E916507E5A8}" dt="2023-03-09T23:56:13.242" v="5345" actId="962"/>
        <pc:sldMkLst>
          <pc:docMk/>
          <pc:sldMk cId="1758168511" sldId="349"/>
        </pc:sldMkLst>
        <pc:graphicFrameChg chg="mod">
          <ac:chgData name="Jennifer Medicus" userId="0817321c-ea94-42e7-8065-a98f50c930e5" providerId="ADAL" clId="{61988B19-9F67-43D0-9E11-9E916507E5A8}" dt="2023-03-09T23:56:13.242" v="5345" actId="962"/>
          <ac:graphicFrameMkLst>
            <pc:docMk/>
            <pc:sldMk cId="1758168511" sldId="349"/>
            <ac:graphicFrameMk id="4" creationId="{A4787379-3764-26C5-16C9-29C9A11B4984}"/>
          </ac:graphicFrameMkLst>
        </pc:graphicFrameChg>
      </pc:sldChg>
      <pc:sldChg chg="modSp mod">
        <pc:chgData name="Jennifer Medicus" userId="0817321c-ea94-42e7-8065-a98f50c930e5" providerId="ADAL" clId="{61988B19-9F67-43D0-9E11-9E916507E5A8}" dt="2023-03-10T19:40:03.819" v="22985" actId="20577"/>
        <pc:sldMkLst>
          <pc:docMk/>
          <pc:sldMk cId="4152703830" sldId="351"/>
        </pc:sldMkLst>
        <pc:spChg chg="mod">
          <ac:chgData name="Jennifer Medicus" userId="0817321c-ea94-42e7-8065-a98f50c930e5" providerId="ADAL" clId="{61988B19-9F67-43D0-9E11-9E916507E5A8}" dt="2023-03-10T19:40:03.819" v="22985" actId="20577"/>
          <ac:spMkLst>
            <pc:docMk/>
            <pc:sldMk cId="4152703830" sldId="351"/>
            <ac:spMk id="2" creationId="{1DBB79C9-CDBF-4888-807A-5C8DBE7A2BCF}"/>
          </ac:spMkLst>
        </pc:spChg>
      </pc:sldChg>
      <pc:sldChg chg="modSp">
        <pc:chgData name="Jennifer Medicus" userId="0817321c-ea94-42e7-8065-a98f50c930e5" providerId="ADAL" clId="{61988B19-9F67-43D0-9E11-9E916507E5A8}" dt="2023-03-09T23:56:13.242" v="5345" actId="962"/>
        <pc:sldMkLst>
          <pc:docMk/>
          <pc:sldMk cId="2475297112" sldId="352"/>
        </pc:sldMkLst>
        <pc:graphicFrameChg chg="mod">
          <ac:chgData name="Jennifer Medicus" userId="0817321c-ea94-42e7-8065-a98f50c930e5" providerId="ADAL" clId="{61988B19-9F67-43D0-9E11-9E916507E5A8}" dt="2023-03-09T23:56:13.242" v="5345" actId="962"/>
          <ac:graphicFrameMkLst>
            <pc:docMk/>
            <pc:sldMk cId="2475297112" sldId="352"/>
            <ac:graphicFrameMk id="4" creationId="{B3E3B5D2-2CAC-BAF9-9CFB-9D695B269FC0}"/>
          </ac:graphicFrameMkLst>
        </pc:graphicFrameChg>
      </pc:sldChg>
      <pc:sldChg chg="modSp mod">
        <pc:chgData name="Jennifer Medicus" userId="0817321c-ea94-42e7-8065-a98f50c930e5" providerId="ADAL" clId="{61988B19-9F67-43D0-9E11-9E916507E5A8}" dt="2023-03-10T19:41:09.972" v="23052" actId="20577"/>
        <pc:sldMkLst>
          <pc:docMk/>
          <pc:sldMk cId="1781658545" sldId="353"/>
        </pc:sldMkLst>
        <pc:spChg chg="mod">
          <ac:chgData name="Jennifer Medicus" userId="0817321c-ea94-42e7-8065-a98f50c930e5" providerId="ADAL" clId="{61988B19-9F67-43D0-9E11-9E916507E5A8}" dt="2023-03-10T19:41:09.972" v="23052" actId="20577"/>
          <ac:spMkLst>
            <pc:docMk/>
            <pc:sldMk cId="1781658545" sldId="353"/>
            <ac:spMk id="2" creationId="{3969D76E-1B72-413E-9E89-EAFB2F6AA971}"/>
          </ac:spMkLst>
        </pc:spChg>
        <pc:spChg chg="mod">
          <ac:chgData name="Jennifer Medicus" userId="0817321c-ea94-42e7-8065-a98f50c930e5" providerId="ADAL" clId="{61988B19-9F67-43D0-9E11-9E916507E5A8}" dt="2023-03-10T00:02:06.320" v="6585" actId="962"/>
          <ac:spMkLst>
            <pc:docMk/>
            <pc:sldMk cId="1781658545" sldId="353"/>
            <ac:spMk id="3" creationId="{574F5B3F-80E0-2B69-C933-AD5A309AB506}"/>
          </ac:spMkLst>
        </pc:spChg>
        <pc:spChg chg="mod">
          <ac:chgData name="Jennifer Medicus" userId="0817321c-ea94-42e7-8065-a98f50c930e5" providerId="ADAL" clId="{61988B19-9F67-43D0-9E11-9E916507E5A8}" dt="2023-03-09T23:56:41.598" v="5349" actId="962"/>
          <ac:spMkLst>
            <pc:docMk/>
            <pc:sldMk cId="1781658545" sldId="353"/>
            <ac:spMk id="12" creationId="{11CC8427-BF9A-B837-49DE-88E27FB88E17}"/>
          </ac:spMkLst>
        </pc:spChg>
        <pc:spChg chg="mod">
          <ac:chgData name="Jennifer Medicus" userId="0817321c-ea94-42e7-8065-a98f50c930e5" providerId="ADAL" clId="{61988B19-9F67-43D0-9E11-9E916507E5A8}" dt="2023-03-10T00:02:09.869" v="6586" actId="962"/>
          <ac:spMkLst>
            <pc:docMk/>
            <pc:sldMk cId="1781658545" sldId="353"/>
            <ac:spMk id="13" creationId="{30970B06-9E45-1B92-979A-67165062C5EB}"/>
          </ac:spMkLst>
        </pc:spChg>
        <pc:spChg chg="mod">
          <ac:chgData name="Jennifer Medicus" userId="0817321c-ea94-42e7-8065-a98f50c930e5" providerId="ADAL" clId="{61988B19-9F67-43D0-9E11-9E916507E5A8}" dt="2023-03-10T00:02:12.897" v="6587" actId="962"/>
          <ac:spMkLst>
            <pc:docMk/>
            <pc:sldMk cId="1781658545" sldId="353"/>
            <ac:spMk id="14" creationId="{4E77C70B-D70E-0437-C4EF-D075B9D49787}"/>
          </ac:spMkLst>
        </pc:spChg>
      </pc:sldChg>
      <pc:sldChg chg="modSp mod">
        <pc:chgData name="Jennifer Medicus" userId="0817321c-ea94-42e7-8065-a98f50c930e5" providerId="ADAL" clId="{61988B19-9F67-43D0-9E11-9E916507E5A8}" dt="2023-03-10T19:41:53.939" v="23075" actId="20577"/>
        <pc:sldMkLst>
          <pc:docMk/>
          <pc:sldMk cId="1936040478" sldId="356"/>
        </pc:sldMkLst>
        <pc:spChg chg="mod">
          <ac:chgData name="Jennifer Medicus" userId="0817321c-ea94-42e7-8065-a98f50c930e5" providerId="ADAL" clId="{61988B19-9F67-43D0-9E11-9E916507E5A8}" dt="2023-03-10T19:41:53.939" v="23075" actId="20577"/>
          <ac:spMkLst>
            <pc:docMk/>
            <pc:sldMk cId="1936040478" sldId="356"/>
            <ac:spMk id="2" creationId="{D000AB9C-F456-4520-855D-5D576C7915AA}"/>
          </ac:spMkLst>
        </pc:spChg>
        <pc:spChg chg="ord">
          <ac:chgData name="Jennifer Medicus" userId="0817321c-ea94-42e7-8065-a98f50c930e5" providerId="ADAL" clId="{61988B19-9F67-43D0-9E11-9E916507E5A8}" dt="2023-03-10T19:27:32.672" v="21328"/>
          <ac:spMkLst>
            <pc:docMk/>
            <pc:sldMk cId="1936040478" sldId="356"/>
            <ac:spMk id="3" creationId="{874DF86B-EC7D-1231-2461-9F668A00B8B3}"/>
          </ac:spMkLst>
        </pc:spChg>
        <pc:graphicFrameChg chg="mod">
          <ac:chgData name="Jennifer Medicus" userId="0817321c-ea94-42e7-8065-a98f50c930e5" providerId="ADAL" clId="{61988B19-9F67-43D0-9E11-9E916507E5A8}" dt="2023-03-10T18:08:40.971" v="9261" actId="962"/>
          <ac:graphicFrameMkLst>
            <pc:docMk/>
            <pc:sldMk cId="1936040478" sldId="356"/>
            <ac:graphicFrameMk id="4" creationId="{D0F7A148-A830-B4BD-DCEC-6B8934BF4BA5}"/>
          </ac:graphicFrameMkLst>
        </pc:graphicFrameChg>
      </pc:sldChg>
      <pc:sldChg chg="modSp">
        <pc:chgData name="Jennifer Medicus" userId="0817321c-ea94-42e7-8065-a98f50c930e5" providerId="ADAL" clId="{61988B19-9F67-43D0-9E11-9E916507E5A8}" dt="2023-03-10T18:18:29.940" v="11721" actId="962"/>
        <pc:sldMkLst>
          <pc:docMk/>
          <pc:sldMk cId="4217492804" sldId="357"/>
        </pc:sldMkLst>
        <pc:graphicFrameChg chg="mod">
          <ac:chgData name="Jennifer Medicus" userId="0817321c-ea94-42e7-8065-a98f50c930e5" providerId="ADAL" clId="{61988B19-9F67-43D0-9E11-9E916507E5A8}" dt="2023-03-10T18:18:29.940" v="11721" actId="962"/>
          <ac:graphicFrameMkLst>
            <pc:docMk/>
            <pc:sldMk cId="4217492804" sldId="357"/>
            <ac:graphicFrameMk id="4" creationId="{23578F75-93D1-ED59-77A4-41897ADD0CC9}"/>
          </ac:graphicFrameMkLst>
        </pc:graphicFrameChg>
      </pc:sldChg>
      <pc:sldChg chg="modSp mod">
        <pc:chgData name="Jennifer Medicus" userId="0817321c-ea94-42e7-8065-a98f50c930e5" providerId="ADAL" clId="{61988B19-9F67-43D0-9E11-9E916507E5A8}" dt="2023-03-10T19:42:19.370" v="23094" actId="20577"/>
        <pc:sldMkLst>
          <pc:docMk/>
          <pc:sldMk cId="3838601019" sldId="358"/>
        </pc:sldMkLst>
        <pc:spChg chg="mod">
          <ac:chgData name="Jennifer Medicus" userId="0817321c-ea94-42e7-8065-a98f50c930e5" providerId="ADAL" clId="{61988B19-9F67-43D0-9E11-9E916507E5A8}" dt="2023-03-10T19:42:19.370" v="23094" actId="20577"/>
          <ac:spMkLst>
            <pc:docMk/>
            <pc:sldMk cId="3838601019" sldId="358"/>
            <ac:spMk id="2" creationId="{D5B9660A-9071-B122-60DD-49EC656A1437}"/>
          </ac:spMkLst>
        </pc:spChg>
        <pc:graphicFrameChg chg="mod">
          <ac:chgData name="Jennifer Medicus" userId="0817321c-ea94-42e7-8065-a98f50c930e5" providerId="ADAL" clId="{61988B19-9F67-43D0-9E11-9E916507E5A8}" dt="2023-03-10T19:36:22.767" v="22950" actId="962"/>
          <ac:graphicFrameMkLst>
            <pc:docMk/>
            <pc:sldMk cId="3838601019" sldId="358"/>
            <ac:graphicFrameMk id="4" creationId="{194C8D13-3F80-50B2-AC04-32E46842CF22}"/>
          </ac:graphicFrameMkLst>
        </pc:graphicFrameChg>
      </pc:sldChg>
      <pc:sldChg chg="modSp mod">
        <pc:chgData name="Jennifer Medicus" userId="0817321c-ea94-42e7-8065-a98f50c930e5" providerId="ADAL" clId="{61988B19-9F67-43D0-9E11-9E916507E5A8}" dt="2023-03-10T19:42:06.121" v="23087" actId="20577"/>
        <pc:sldMkLst>
          <pc:docMk/>
          <pc:sldMk cId="4286724371" sldId="359"/>
        </pc:sldMkLst>
        <pc:spChg chg="mod">
          <ac:chgData name="Jennifer Medicus" userId="0817321c-ea94-42e7-8065-a98f50c930e5" providerId="ADAL" clId="{61988B19-9F67-43D0-9E11-9E916507E5A8}" dt="2023-03-10T19:42:06.121" v="23087" actId="20577"/>
          <ac:spMkLst>
            <pc:docMk/>
            <pc:sldMk cId="4286724371" sldId="359"/>
            <ac:spMk id="2" creationId="{D000AB9C-F456-4520-855D-5D576C7915AA}"/>
          </ac:spMkLst>
        </pc:spChg>
        <pc:graphicFrameChg chg="mod">
          <ac:chgData name="Jennifer Medicus" userId="0817321c-ea94-42e7-8065-a98f50c930e5" providerId="ADAL" clId="{61988B19-9F67-43D0-9E11-9E916507E5A8}" dt="2023-03-10T18:11:41.930" v="10799" actId="962"/>
          <ac:graphicFrameMkLst>
            <pc:docMk/>
            <pc:sldMk cId="4286724371" sldId="359"/>
            <ac:graphicFrameMk id="4" creationId="{D0F7A148-A830-B4BD-DCEC-6B8934BF4BA5}"/>
          </ac:graphicFrameMkLst>
        </pc:graphicFrame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hyperlink" Target="http://www.cdc.gov/healthyweight/assessing/bmi/adult_bmi/english_bmi_calculator/bmi_calculator.html" TargetMode="External"/></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1" Type="http://schemas.openxmlformats.org/officeDocument/2006/relationships/hyperlink" Target="http://www.cdc.gov/healthyweight/assessing/bmi/adult_bmi/english_bmi_calculator/bmi_calculator.html" TargetMode="External"/></Relationships>
</file>

<file path=ppt/diagrams/_rels/drawing5.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CBE6C-664E-472F-BC02-B2EEB15E3307}"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en-US"/>
        </a:p>
      </dgm:t>
    </dgm:pt>
    <dgm:pt modelId="{2F368ED0-328A-4B8F-B728-3BA354097F77}">
      <dgm:prSet phldrT="[Text]"/>
      <dgm:spPr/>
      <dgm:t>
        <a:bodyPr/>
        <a:lstStyle/>
        <a:p>
          <a:endParaRPr lang="en-US" dirty="0"/>
        </a:p>
      </dgm:t>
    </dgm:pt>
    <dgm:pt modelId="{0DBA0000-7B5B-4562-832D-D579E10E2FA1}" type="parTrans" cxnId="{AB1F7978-ECC0-42D4-BF11-B551FBD6C0D5}">
      <dgm:prSet/>
      <dgm:spPr/>
      <dgm:t>
        <a:bodyPr/>
        <a:lstStyle/>
        <a:p>
          <a:endParaRPr lang="en-US"/>
        </a:p>
      </dgm:t>
    </dgm:pt>
    <dgm:pt modelId="{CAD097E5-7891-40D9-865A-9AB73C9458BD}" type="sibTrans" cxnId="{AB1F7978-ECC0-42D4-BF11-B551FBD6C0D5}">
      <dgm:prSet/>
      <dgm:spPr/>
      <dgm:t>
        <a:bodyPr/>
        <a:lstStyle/>
        <a:p>
          <a:endParaRPr lang="en-US"/>
        </a:p>
      </dgm:t>
    </dgm:pt>
    <dgm:pt modelId="{2F19A4E9-A136-4DE9-BFC9-0B95930A6E1B}">
      <dgm:prSet phldrT="[Text]"/>
      <dgm:spPr/>
      <dgm:t>
        <a:bodyPr/>
        <a:lstStyle/>
        <a:p>
          <a:r>
            <a:rPr lang="en-US" dirty="0"/>
            <a:t>Systematic Review</a:t>
          </a:r>
        </a:p>
      </dgm:t>
    </dgm:pt>
    <dgm:pt modelId="{A4D0F690-824E-43F4-A645-45026C411FD6}" type="parTrans" cxnId="{4CDE552B-659B-418C-AE2C-5196BC7FEF34}">
      <dgm:prSet/>
      <dgm:spPr/>
      <dgm:t>
        <a:bodyPr/>
        <a:lstStyle/>
        <a:p>
          <a:endParaRPr lang="en-US"/>
        </a:p>
      </dgm:t>
    </dgm:pt>
    <dgm:pt modelId="{BD8152D8-4E7B-41A0-B4B1-CE83EB86B356}" type="sibTrans" cxnId="{4CDE552B-659B-418C-AE2C-5196BC7FEF34}">
      <dgm:prSet/>
      <dgm:spPr/>
      <dgm:t>
        <a:bodyPr/>
        <a:lstStyle/>
        <a:p>
          <a:endParaRPr lang="en-US"/>
        </a:p>
      </dgm:t>
    </dgm:pt>
    <dgm:pt modelId="{8A3C421B-E314-4F2D-B52A-740058E2CE31}">
      <dgm:prSet phldrT="[Text]"/>
      <dgm:spPr/>
      <dgm:t>
        <a:bodyPr/>
        <a:lstStyle/>
        <a:p>
          <a:endParaRPr lang="en-US" dirty="0"/>
        </a:p>
      </dgm:t>
    </dgm:pt>
    <dgm:pt modelId="{8F830CDA-EA5D-4528-8221-489B98B32E9C}" type="parTrans" cxnId="{EA967FF6-21E2-43C5-AC04-4877FF622EA8}">
      <dgm:prSet/>
      <dgm:spPr/>
      <dgm:t>
        <a:bodyPr/>
        <a:lstStyle/>
        <a:p>
          <a:endParaRPr lang="en-US"/>
        </a:p>
      </dgm:t>
    </dgm:pt>
    <dgm:pt modelId="{876A935D-1778-483F-9E22-70F5469E1925}" type="sibTrans" cxnId="{EA967FF6-21E2-43C5-AC04-4877FF622EA8}">
      <dgm:prSet/>
      <dgm:spPr/>
      <dgm:t>
        <a:bodyPr/>
        <a:lstStyle/>
        <a:p>
          <a:endParaRPr lang="en-US"/>
        </a:p>
      </dgm:t>
    </dgm:pt>
    <dgm:pt modelId="{3283C909-421F-482C-9706-27B55E1266A3}">
      <dgm:prSet phldrT="[Text]"/>
      <dgm:spPr/>
      <dgm:t>
        <a:bodyPr/>
        <a:lstStyle/>
        <a:p>
          <a:r>
            <a:rPr lang="en-US" dirty="0"/>
            <a:t>Writing Group Develops Draft</a:t>
          </a:r>
        </a:p>
      </dgm:t>
    </dgm:pt>
    <dgm:pt modelId="{05689317-4ACA-42C3-B423-0FE0B5115B29}" type="parTrans" cxnId="{1216E084-C38F-45E6-A853-5D01E29C96AF}">
      <dgm:prSet/>
      <dgm:spPr/>
      <dgm:t>
        <a:bodyPr/>
        <a:lstStyle/>
        <a:p>
          <a:endParaRPr lang="en-US"/>
        </a:p>
      </dgm:t>
    </dgm:pt>
    <dgm:pt modelId="{A01E559F-590A-4AE2-9456-70884AA73ED9}" type="sibTrans" cxnId="{1216E084-C38F-45E6-A853-5D01E29C96AF}">
      <dgm:prSet/>
      <dgm:spPr/>
      <dgm:t>
        <a:bodyPr/>
        <a:lstStyle/>
        <a:p>
          <a:endParaRPr lang="en-US"/>
        </a:p>
      </dgm:t>
    </dgm:pt>
    <dgm:pt modelId="{612BF8AF-7FFC-459A-83F8-3F8AB7081D96}">
      <dgm:prSet phldrT="[Text]"/>
      <dgm:spPr/>
      <dgm:t>
        <a:bodyPr/>
        <a:lstStyle/>
        <a:p>
          <a:r>
            <a:rPr lang="en-US" i="0" dirty="0"/>
            <a:t>Review and Revisions</a:t>
          </a:r>
        </a:p>
      </dgm:t>
    </dgm:pt>
    <dgm:pt modelId="{E63C866C-35EF-4F22-8513-58A6BBDEF84B}" type="parTrans" cxnId="{70BBD492-D8CA-4554-9D46-FB3924F031F9}">
      <dgm:prSet/>
      <dgm:spPr/>
      <dgm:t>
        <a:bodyPr/>
        <a:lstStyle/>
        <a:p>
          <a:endParaRPr lang="en-US"/>
        </a:p>
      </dgm:t>
    </dgm:pt>
    <dgm:pt modelId="{06986C18-3EC1-42E2-A66F-C79047889FE0}" type="sibTrans" cxnId="{70BBD492-D8CA-4554-9D46-FB3924F031F9}">
      <dgm:prSet/>
      <dgm:spPr/>
      <dgm:t>
        <a:bodyPr/>
        <a:lstStyle/>
        <a:p>
          <a:endParaRPr lang="en-US"/>
        </a:p>
      </dgm:t>
    </dgm:pt>
    <dgm:pt modelId="{ABF222BF-0620-4DCE-9B94-26E41DDBD9DE}">
      <dgm:prSet phldrT="[Text]"/>
      <dgm:spPr/>
      <dgm:t>
        <a:bodyPr/>
        <a:lstStyle/>
        <a:p>
          <a:endParaRPr lang="en-US" dirty="0"/>
        </a:p>
        <a:p>
          <a:endParaRPr lang="en-US" dirty="0"/>
        </a:p>
      </dgm:t>
    </dgm:pt>
    <dgm:pt modelId="{463E9CB5-F411-488F-95FA-2D26AE54D106}" type="sibTrans" cxnId="{1EB042B8-51BC-4E13-A543-001963968D6E}">
      <dgm:prSet/>
      <dgm:spPr/>
      <dgm:t>
        <a:bodyPr/>
        <a:lstStyle/>
        <a:p>
          <a:endParaRPr lang="en-US"/>
        </a:p>
      </dgm:t>
    </dgm:pt>
    <dgm:pt modelId="{101110FE-93DB-459B-8C99-1E1D1EC72888}" type="parTrans" cxnId="{1EB042B8-51BC-4E13-A543-001963968D6E}">
      <dgm:prSet/>
      <dgm:spPr/>
      <dgm:t>
        <a:bodyPr/>
        <a:lstStyle/>
        <a:p>
          <a:endParaRPr lang="en-US"/>
        </a:p>
      </dgm:t>
    </dgm:pt>
    <dgm:pt modelId="{980DD6BD-339C-4151-A325-682A4E3ED534}">
      <dgm:prSet phldrT="[Text]"/>
      <dgm:spPr/>
      <dgm:t>
        <a:bodyPr/>
        <a:lstStyle/>
        <a:p>
          <a:r>
            <a:rPr lang="en-US" i="0" dirty="0"/>
            <a:t>APA Assembly and Board of Trustees Approval</a:t>
          </a:r>
        </a:p>
      </dgm:t>
    </dgm:pt>
    <dgm:pt modelId="{42ED07E7-8301-4C72-8AA9-63108FA99706}" type="sibTrans" cxnId="{86D2ED7E-F41D-46FB-ABE1-FA649AF1037F}">
      <dgm:prSet/>
      <dgm:spPr/>
      <dgm:t>
        <a:bodyPr/>
        <a:lstStyle/>
        <a:p>
          <a:endParaRPr lang="en-US"/>
        </a:p>
      </dgm:t>
    </dgm:pt>
    <dgm:pt modelId="{1820FC67-2B1E-4B19-8EE9-24ECB2867407}" type="parTrans" cxnId="{86D2ED7E-F41D-46FB-ABE1-FA649AF1037F}">
      <dgm:prSet/>
      <dgm:spPr/>
      <dgm:t>
        <a:bodyPr/>
        <a:lstStyle/>
        <a:p>
          <a:endParaRPr lang="en-US"/>
        </a:p>
      </dgm:t>
    </dgm:pt>
    <dgm:pt modelId="{9EC303F6-7E47-4E7E-9C4C-ED2A6E4BA362}">
      <dgm:prSet phldrT="[Text]"/>
      <dgm:spPr/>
      <dgm:t>
        <a:bodyPr/>
        <a:lstStyle/>
        <a:p>
          <a:r>
            <a:rPr lang="en-US" dirty="0"/>
            <a:t>Expert Survey</a:t>
          </a:r>
        </a:p>
      </dgm:t>
    </dgm:pt>
    <dgm:pt modelId="{ED5D8FA1-9F73-48E6-8420-653456FC51AB}" type="parTrans" cxnId="{049167E8-E2AF-4AC8-B9B4-C9E2CF034F90}">
      <dgm:prSet/>
      <dgm:spPr/>
      <dgm:t>
        <a:bodyPr/>
        <a:lstStyle/>
        <a:p>
          <a:endParaRPr lang="en-US"/>
        </a:p>
      </dgm:t>
    </dgm:pt>
    <dgm:pt modelId="{C43F3BFA-F25E-43A9-8B67-B0E131884135}" type="sibTrans" cxnId="{049167E8-E2AF-4AC8-B9B4-C9E2CF034F90}">
      <dgm:prSet/>
      <dgm:spPr/>
      <dgm:t>
        <a:bodyPr/>
        <a:lstStyle/>
        <a:p>
          <a:endParaRPr lang="en-US"/>
        </a:p>
      </dgm:t>
    </dgm:pt>
    <dgm:pt modelId="{8B9B96DD-451D-415A-A41C-F398040FACC1}" type="pres">
      <dgm:prSet presAssocID="{A25CBE6C-664E-472F-BC02-B2EEB15E3307}" presName="linearFlow" presStyleCnt="0">
        <dgm:presLayoutVars>
          <dgm:dir/>
          <dgm:animLvl val="lvl"/>
          <dgm:resizeHandles val="exact"/>
        </dgm:presLayoutVars>
      </dgm:prSet>
      <dgm:spPr/>
    </dgm:pt>
    <dgm:pt modelId="{C50D26CB-8979-4BDC-8AAE-0AD453E76DBF}" type="pres">
      <dgm:prSet presAssocID="{2F368ED0-328A-4B8F-B728-3BA354097F77}" presName="composite" presStyleCnt="0"/>
      <dgm:spPr/>
    </dgm:pt>
    <dgm:pt modelId="{CE86AB12-4B3F-4A75-992E-83FA5A85D849}" type="pres">
      <dgm:prSet presAssocID="{2F368ED0-328A-4B8F-B728-3BA354097F77}" presName="parentText" presStyleLbl="alignNode1" presStyleIdx="0" presStyleCnt="3">
        <dgm:presLayoutVars>
          <dgm:chMax val="1"/>
          <dgm:bulletEnabled val="1"/>
        </dgm:presLayoutVars>
      </dgm:prSet>
      <dgm:spPr/>
    </dgm:pt>
    <dgm:pt modelId="{5F51C7D9-7538-427B-9A94-975EB29B303C}" type="pres">
      <dgm:prSet presAssocID="{2F368ED0-328A-4B8F-B728-3BA354097F77}" presName="descendantText" presStyleLbl="alignAcc1" presStyleIdx="0" presStyleCnt="3" custLinFactNeighborX="-47" custLinFactNeighborY="-42">
        <dgm:presLayoutVars>
          <dgm:bulletEnabled val="1"/>
        </dgm:presLayoutVars>
      </dgm:prSet>
      <dgm:spPr/>
    </dgm:pt>
    <dgm:pt modelId="{18810DA6-E426-446A-B5B9-DB57FB512EEB}" type="pres">
      <dgm:prSet presAssocID="{CAD097E5-7891-40D9-865A-9AB73C9458BD}" presName="sp" presStyleCnt="0"/>
      <dgm:spPr/>
    </dgm:pt>
    <dgm:pt modelId="{54CC6590-7765-4FD9-A01F-8BC2ACCB5621}" type="pres">
      <dgm:prSet presAssocID="{8A3C421B-E314-4F2D-B52A-740058E2CE31}" presName="composite" presStyleCnt="0"/>
      <dgm:spPr/>
    </dgm:pt>
    <dgm:pt modelId="{6D90588E-5CBB-4E1B-872E-54CCA84F0168}" type="pres">
      <dgm:prSet presAssocID="{8A3C421B-E314-4F2D-B52A-740058E2CE31}" presName="parentText" presStyleLbl="alignNode1" presStyleIdx="1" presStyleCnt="3">
        <dgm:presLayoutVars>
          <dgm:chMax val="1"/>
          <dgm:bulletEnabled val="1"/>
        </dgm:presLayoutVars>
      </dgm:prSet>
      <dgm:spPr/>
    </dgm:pt>
    <dgm:pt modelId="{213FD336-111B-467D-AAB4-587789D97147}" type="pres">
      <dgm:prSet presAssocID="{8A3C421B-E314-4F2D-B52A-740058E2CE31}" presName="descendantText" presStyleLbl="alignAcc1" presStyleIdx="1" presStyleCnt="3">
        <dgm:presLayoutVars>
          <dgm:bulletEnabled val="1"/>
        </dgm:presLayoutVars>
      </dgm:prSet>
      <dgm:spPr/>
    </dgm:pt>
    <dgm:pt modelId="{1489DA61-F2E4-4B6E-9DF8-12AC2FDEE541}" type="pres">
      <dgm:prSet presAssocID="{876A935D-1778-483F-9E22-70F5469E1925}" presName="sp" presStyleCnt="0"/>
      <dgm:spPr/>
    </dgm:pt>
    <dgm:pt modelId="{61305D9D-FBE4-418B-97DE-A06380404AB6}" type="pres">
      <dgm:prSet presAssocID="{ABF222BF-0620-4DCE-9B94-26E41DDBD9DE}" presName="composite" presStyleCnt="0"/>
      <dgm:spPr/>
    </dgm:pt>
    <dgm:pt modelId="{32546A8F-E15D-43C1-9806-BC9A8455CE5F}" type="pres">
      <dgm:prSet presAssocID="{ABF222BF-0620-4DCE-9B94-26E41DDBD9DE}" presName="parentText" presStyleLbl="alignNode1" presStyleIdx="2" presStyleCnt="3">
        <dgm:presLayoutVars>
          <dgm:chMax val="1"/>
          <dgm:bulletEnabled val="1"/>
        </dgm:presLayoutVars>
      </dgm:prSet>
      <dgm:spPr/>
    </dgm:pt>
    <dgm:pt modelId="{A5632D65-1F1A-45EC-B90C-1C72890E43F1}" type="pres">
      <dgm:prSet presAssocID="{ABF222BF-0620-4DCE-9B94-26E41DDBD9DE}" presName="descendantText" presStyleLbl="alignAcc1" presStyleIdx="2" presStyleCnt="3">
        <dgm:presLayoutVars>
          <dgm:bulletEnabled val="1"/>
        </dgm:presLayoutVars>
      </dgm:prSet>
      <dgm:spPr/>
    </dgm:pt>
  </dgm:ptLst>
  <dgm:cxnLst>
    <dgm:cxn modelId="{9D561E17-3C19-49C5-826D-FE4B26296276}" type="presOf" srcId="{3283C909-421F-482C-9706-27B55E1266A3}" destId="{213FD336-111B-467D-AAB4-587789D97147}" srcOrd="0" destOrd="0" presId="urn:microsoft.com/office/officeart/2005/8/layout/chevron2"/>
    <dgm:cxn modelId="{F5D9F925-688A-42F9-ADDB-2F41CC0799A7}" type="presOf" srcId="{980DD6BD-339C-4151-A325-682A4E3ED534}" destId="{A5632D65-1F1A-45EC-B90C-1C72890E43F1}" srcOrd="0" destOrd="0" presId="urn:microsoft.com/office/officeart/2005/8/layout/chevron2"/>
    <dgm:cxn modelId="{4CDE552B-659B-418C-AE2C-5196BC7FEF34}" srcId="{2F368ED0-328A-4B8F-B728-3BA354097F77}" destId="{2F19A4E9-A136-4DE9-BFC9-0B95930A6E1B}" srcOrd="0" destOrd="0" parTransId="{A4D0F690-824E-43F4-A645-45026C411FD6}" sibTransId="{BD8152D8-4E7B-41A0-B4B1-CE83EB86B356}"/>
    <dgm:cxn modelId="{F33B533F-A8B8-4024-8482-A0DD75888F7C}" type="presOf" srcId="{9EC303F6-7E47-4E7E-9C4C-ED2A6E4BA362}" destId="{5F51C7D9-7538-427B-9A94-975EB29B303C}" srcOrd="0" destOrd="1" presId="urn:microsoft.com/office/officeart/2005/8/layout/chevron2"/>
    <dgm:cxn modelId="{CC43014E-B878-4A16-B9CE-FE23755D9A6E}" type="presOf" srcId="{8A3C421B-E314-4F2D-B52A-740058E2CE31}" destId="{6D90588E-5CBB-4E1B-872E-54CCA84F0168}" srcOrd="0" destOrd="0" presId="urn:microsoft.com/office/officeart/2005/8/layout/chevron2"/>
    <dgm:cxn modelId="{AB1F7978-ECC0-42D4-BF11-B551FBD6C0D5}" srcId="{A25CBE6C-664E-472F-BC02-B2EEB15E3307}" destId="{2F368ED0-328A-4B8F-B728-3BA354097F77}" srcOrd="0" destOrd="0" parTransId="{0DBA0000-7B5B-4562-832D-D579E10E2FA1}" sibTransId="{CAD097E5-7891-40D9-865A-9AB73C9458BD}"/>
    <dgm:cxn modelId="{887D057A-791A-45F6-AB10-57B5C12E1E5D}" type="presOf" srcId="{A25CBE6C-664E-472F-BC02-B2EEB15E3307}" destId="{8B9B96DD-451D-415A-A41C-F398040FACC1}" srcOrd="0" destOrd="0" presId="urn:microsoft.com/office/officeart/2005/8/layout/chevron2"/>
    <dgm:cxn modelId="{86D2ED7E-F41D-46FB-ABE1-FA649AF1037F}" srcId="{ABF222BF-0620-4DCE-9B94-26E41DDBD9DE}" destId="{980DD6BD-339C-4151-A325-682A4E3ED534}" srcOrd="0" destOrd="0" parTransId="{1820FC67-2B1E-4B19-8EE9-24ECB2867407}" sibTransId="{42ED07E7-8301-4C72-8AA9-63108FA99706}"/>
    <dgm:cxn modelId="{1216E084-C38F-45E6-A853-5D01E29C96AF}" srcId="{8A3C421B-E314-4F2D-B52A-740058E2CE31}" destId="{3283C909-421F-482C-9706-27B55E1266A3}" srcOrd="0" destOrd="0" parTransId="{05689317-4ACA-42C3-B423-0FE0B5115B29}" sibTransId="{A01E559F-590A-4AE2-9456-70884AA73ED9}"/>
    <dgm:cxn modelId="{7E14A591-6D2F-42E2-82E3-7B108ED3ED5E}" type="presOf" srcId="{2F19A4E9-A136-4DE9-BFC9-0B95930A6E1B}" destId="{5F51C7D9-7538-427B-9A94-975EB29B303C}" srcOrd="0" destOrd="0" presId="urn:microsoft.com/office/officeart/2005/8/layout/chevron2"/>
    <dgm:cxn modelId="{A12AAA91-D921-424E-AC03-21BD66875C75}" type="presOf" srcId="{612BF8AF-7FFC-459A-83F8-3F8AB7081D96}" destId="{213FD336-111B-467D-AAB4-587789D97147}" srcOrd="0" destOrd="1" presId="urn:microsoft.com/office/officeart/2005/8/layout/chevron2"/>
    <dgm:cxn modelId="{70BBD492-D8CA-4554-9D46-FB3924F031F9}" srcId="{8A3C421B-E314-4F2D-B52A-740058E2CE31}" destId="{612BF8AF-7FFC-459A-83F8-3F8AB7081D96}" srcOrd="1" destOrd="0" parTransId="{E63C866C-35EF-4F22-8513-58A6BBDEF84B}" sibTransId="{06986C18-3EC1-42E2-A66F-C79047889FE0}"/>
    <dgm:cxn modelId="{1EB042B8-51BC-4E13-A543-001963968D6E}" srcId="{A25CBE6C-664E-472F-BC02-B2EEB15E3307}" destId="{ABF222BF-0620-4DCE-9B94-26E41DDBD9DE}" srcOrd="2" destOrd="0" parTransId="{101110FE-93DB-459B-8C99-1E1D1EC72888}" sibTransId="{463E9CB5-F411-488F-95FA-2D26AE54D106}"/>
    <dgm:cxn modelId="{049167E8-E2AF-4AC8-B9B4-C9E2CF034F90}" srcId="{2F368ED0-328A-4B8F-B728-3BA354097F77}" destId="{9EC303F6-7E47-4E7E-9C4C-ED2A6E4BA362}" srcOrd="1" destOrd="0" parTransId="{ED5D8FA1-9F73-48E6-8420-653456FC51AB}" sibTransId="{C43F3BFA-F25E-43A9-8B67-B0E131884135}"/>
    <dgm:cxn modelId="{45654CEC-0AEE-4758-A60E-4DE0C40D60CD}" type="presOf" srcId="{2F368ED0-328A-4B8F-B728-3BA354097F77}" destId="{CE86AB12-4B3F-4A75-992E-83FA5A85D849}" srcOrd="0" destOrd="0" presId="urn:microsoft.com/office/officeart/2005/8/layout/chevron2"/>
    <dgm:cxn modelId="{DE8B91F2-84F7-413B-B272-2107001153A1}" type="presOf" srcId="{ABF222BF-0620-4DCE-9B94-26E41DDBD9DE}" destId="{32546A8F-E15D-43C1-9806-BC9A8455CE5F}" srcOrd="0" destOrd="0" presId="urn:microsoft.com/office/officeart/2005/8/layout/chevron2"/>
    <dgm:cxn modelId="{EA967FF6-21E2-43C5-AC04-4877FF622EA8}" srcId="{A25CBE6C-664E-472F-BC02-B2EEB15E3307}" destId="{8A3C421B-E314-4F2D-B52A-740058E2CE31}" srcOrd="1" destOrd="0" parTransId="{8F830CDA-EA5D-4528-8221-489B98B32E9C}" sibTransId="{876A935D-1778-483F-9E22-70F5469E1925}"/>
    <dgm:cxn modelId="{86C50E2A-6F3C-41CA-B81C-D5FFD3E03E57}" type="presParOf" srcId="{8B9B96DD-451D-415A-A41C-F398040FACC1}" destId="{C50D26CB-8979-4BDC-8AAE-0AD453E76DBF}" srcOrd="0" destOrd="0" presId="urn:microsoft.com/office/officeart/2005/8/layout/chevron2"/>
    <dgm:cxn modelId="{126BE22B-9A1C-4976-8CE5-FD846DBA4390}" type="presParOf" srcId="{C50D26CB-8979-4BDC-8AAE-0AD453E76DBF}" destId="{CE86AB12-4B3F-4A75-992E-83FA5A85D849}" srcOrd="0" destOrd="0" presId="urn:microsoft.com/office/officeart/2005/8/layout/chevron2"/>
    <dgm:cxn modelId="{6EEE53CC-6D91-4744-914E-8F23347C4EAF}" type="presParOf" srcId="{C50D26CB-8979-4BDC-8AAE-0AD453E76DBF}" destId="{5F51C7D9-7538-427B-9A94-975EB29B303C}" srcOrd="1" destOrd="0" presId="urn:microsoft.com/office/officeart/2005/8/layout/chevron2"/>
    <dgm:cxn modelId="{B5277889-1C46-4EE0-A3B4-EC571ECED6E2}" type="presParOf" srcId="{8B9B96DD-451D-415A-A41C-F398040FACC1}" destId="{18810DA6-E426-446A-B5B9-DB57FB512EEB}" srcOrd="1" destOrd="0" presId="urn:microsoft.com/office/officeart/2005/8/layout/chevron2"/>
    <dgm:cxn modelId="{19B4AEB5-AF7C-40F2-B856-ECFF3A2B9B79}" type="presParOf" srcId="{8B9B96DD-451D-415A-A41C-F398040FACC1}" destId="{54CC6590-7765-4FD9-A01F-8BC2ACCB5621}" srcOrd="2" destOrd="0" presId="urn:microsoft.com/office/officeart/2005/8/layout/chevron2"/>
    <dgm:cxn modelId="{AD38B345-185E-49D0-B568-AF4B30F1F1EB}" type="presParOf" srcId="{54CC6590-7765-4FD9-A01F-8BC2ACCB5621}" destId="{6D90588E-5CBB-4E1B-872E-54CCA84F0168}" srcOrd="0" destOrd="0" presId="urn:microsoft.com/office/officeart/2005/8/layout/chevron2"/>
    <dgm:cxn modelId="{990C5AD2-5310-4CD0-8C00-AF10EEEDD947}" type="presParOf" srcId="{54CC6590-7765-4FD9-A01F-8BC2ACCB5621}" destId="{213FD336-111B-467D-AAB4-587789D97147}" srcOrd="1" destOrd="0" presId="urn:microsoft.com/office/officeart/2005/8/layout/chevron2"/>
    <dgm:cxn modelId="{00EF6B53-6FAE-48C5-9D11-BCC1E28C3526}" type="presParOf" srcId="{8B9B96DD-451D-415A-A41C-F398040FACC1}" destId="{1489DA61-F2E4-4B6E-9DF8-12AC2FDEE541}" srcOrd="3" destOrd="0" presId="urn:microsoft.com/office/officeart/2005/8/layout/chevron2"/>
    <dgm:cxn modelId="{6B058596-DDBF-4F94-B383-889AFC836EAF}" type="presParOf" srcId="{8B9B96DD-451D-415A-A41C-F398040FACC1}" destId="{61305D9D-FBE4-418B-97DE-A06380404AB6}" srcOrd="4" destOrd="0" presId="urn:microsoft.com/office/officeart/2005/8/layout/chevron2"/>
    <dgm:cxn modelId="{2F22FFC7-9FB2-4CDA-9B1D-CDE7288E619D}" type="presParOf" srcId="{61305D9D-FBE4-418B-97DE-A06380404AB6}" destId="{32546A8F-E15D-43C1-9806-BC9A8455CE5F}" srcOrd="0" destOrd="0" presId="urn:microsoft.com/office/officeart/2005/8/layout/chevron2"/>
    <dgm:cxn modelId="{A3CCF6F1-793D-4639-A059-43B28D97B315}" type="presParOf" srcId="{61305D9D-FBE4-418B-97DE-A06380404AB6}" destId="{A5632D65-1F1A-45EC-B90C-1C72890E43F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57DC13-045C-4DE8-9A26-076DA6D6864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0F21981-6AAF-49C6-9519-4917080FEE53}">
      <dgm:prSet cust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r>
            <a:rPr lang="en-US" sz="2200" dirty="0"/>
            <a:t>CBT is the most widely studied of psychotherapies for BED, but IPT also appears to be effective.</a:t>
          </a:r>
        </a:p>
      </dgm:t>
    </dgm:pt>
    <dgm:pt modelId="{5CD628C3-ACB6-42C6-B084-E7243F965D23}" type="parTrans" cxnId="{CC0657AF-0ED0-47EC-9031-F3C9409588F3}">
      <dgm:prSet/>
      <dgm:spPr/>
      <dgm:t>
        <a:bodyPr/>
        <a:lstStyle/>
        <a:p>
          <a:endParaRPr lang="en-US"/>
        </a:p>
      </dgm:t>
    </dgm:pt>
    <dgm:pt modelId="{F0C7D871-BEA6-4C22-8EDC-9DC4B6A13E72}" type="sibTrans" cxnId="{CC0657AF-0ED0-47EC-9031-F3C9409588F3}">
      <dgm:prSet/>
      <dgm:spPr/>
      <dgm:t>
        <a:bodyPr/>
        <a:lstStyle/>
        <a:p>
          <a:endParaRPr lang="en-US"/>
        </a:p>
      </dgm:t>
    </dgm:pt>
    <dgm:pt modelId="{72046EBD-3002-4ECC-828A-1969499BCFE2}" type="pres">
      <dgm:prSet presAssocID="{4057DC13-045C-4DE8-9A26-076DA6D6864A}" presName="Name0" presStyleCnt="0">
        <dgm:presLayoutVars>
          <dgm:dir/>
          <dgm:animLvl val="lvl"/>
          <dgm:resizeHandles val="exact"/>
        </dgm:presLayoutVars>
      </dgm:prSet>
      <dgm:spPr/>
    </dgm:pt>
    <dgm:pt modelId="{AC225867-334E-4619-9616-D0C33CF88D5D}" type="pres">
      <dgm:prSet presAssocID="{60F21981-6AAF-49C6-9519-4917080FEE53}" presName="linNode" presStyleCnt="0"/>
      <dgm:spPr/>
    </dgm:pt>
    <dgm:pt modelId="{B1BC5715-3AA3-420C-90AF-42596CF254FB}" type="pres">
      <dgm:prSet presAssocID="{60F21981-6AAF-49C6-9519-4917080FEE53}" presName="parentText" presStyleLbl="node1" presStyleIdx="0" presStyleCnt="1" custScaleX="94615" custScaleY="72365" custLinFactNeighborX="-91581" custLinFactNeighborY="-8598">
        <dgm:presLayoutVars>
          <dgm:chMax val="1"/>
          <dgm:bulletEnabled val="1"/>
        </dgm:presLayoutVars>
      </dgm:prSet>
      <dgm:spPr/>
    </dgm:pt>
  </dgm:ptLst>
  <dgm:cxnLst>
    <dgm:cxn modelId="{397B1B80-50FF-4E59-AAE1-B9069246E2AA}" type="presOf" srcId="{4057DC13-045C-4DE8-9A26-076DA6D6864A}" destId="{72046EBD-3002-4ECC-828A-1969499BCFE2}" srcOrd="0" destOrd="0" presId="urn:microsoft.com/office/officeart/2005/8/layout/vList5"/>
    <dgm:cxn modelId="{63FAFAA9-5E68-4E72-AB25-54F096ED7F28}" type="presOf" srcId="{60F21981-6AAF-49C6-9519-4917080FEE53}" destId="{B1BC5715-3AA3-420C-90AF-42596CF254FB}" srcOrd="0" destOrd="0" presId="urn:microsoft.com/office/officeart/2005/8/layout/vList5"/>
    <dgm:cxn modelId="{CC0657AF-0ED0-47EC-9031-F3C9409588F3}" srcId="{4057DC13-045C-4DE8-9A26-076DA6D6864A}" destId="{60F21981-6AAF-49C6-9519-4917080FEE53}" srcOrd="0" destOrd="0" parTransId="{5CD628C3-ACB6-42C6-B084-E7243F965D23}" sibTransId="{F0C7D871-BEA6-4C22-8EDC-9DC4B6A13E72}"/>
    <dgm:cxn modelId="{72AEB916-C936-4B64-A701-AD3C7BDA7A95}" type="presParOf" srcId="{72046EBD-3002-4ECC-828A-1969499BCFE2}" destId="{AC225867-334E-4619-9616-D0C33CF88D5D}" srcOrd="0" destOrd="0" presId="urn:microsoft.com/office/officeart/2005/8/layout/vList5"/>
    <dgm:cxn modelId="{8773E199-77F9-4438-89DC-6689621865EB}" type="presParOf" srcId="{AC225867-334E-4619-9616-D0C33CF88D5D}" destId="{B1BC5715-3AA3-420C-90AF-42596CF254F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3FED5BD-EC09-4577-9654-C63A33ED11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168C4F2-5F10-46C8-A789-41B2FF271FF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i="1" dirty="0"/>
            <a:t>Option 1. Antidepressants</a:t>
          </a:r>
          <a:endParaRPr lang="en-US" sz="2200" dirty="0"/>
        </a:p>
      </dgm:t>
    </dgm:pt>
    <dgm:pt modelId="{050B3549-3514-4ADF-B4AE-8FC5AB5123B1}" type="parTrans" cxnId="{D6AAE1AB-AFCA-466E-9679-7C04E585A012}">
      <dgm:prSet/>
      <dgm:spPr/>
      <dgm:t>
        <a:bodyPr/>
        <a:lstStyle/>
        <a:p>
          <a:endParaRPr lang="en-US"/>
        </a:p>
      </dgm:t>
    </dgm:pt>
    <dgm:pt modelId="{8866F65D-D55E-4B18-993D-8FD000CBE975}" type="sibTrans" cxnId="{D6AAE1AB-AFCA-466E-9679-7C04E585A012}">
      <dgm:prSet/>
      <dgm:spPr/>
      <dgm:t>
        <a:bodyPr/>
        <a:lstStyle/>
        <a:p>
          <a:endParaRPr lang="en-US"/>
        </a:p>
      </dgm:t>
    </dgm:pt>
    <dgm:pt modelId="{DD9C32FD-780D-4AC5-8BBD-02F1FB40FCB6}" type="pres">
      <dgm:prSet presAssocID="{13FED5BD-EC09-4577-9654-C63A33ED119C}" presName="Name0" presStyleCnt="0">
        <dgm:presLayoutVars>
          <dgm:dir/>
          <dgm:animLvl val="lvl"/>
          <dgm:resizeHandles val="exact"/>
        </dgm:presLayoutVars>
      </dgm:prSet>
      <dgm:spPr/>
    </dgm:pt>
    <dgm:pt modelId="{CAAC7C5F-2C79-4F8A-82FE-9B497CBB3DAA}" type="pres">
      <dgm:prSet presAssocID="{2168C4F2-5F10-46C8-A789-41B2FF271FF9}" presName="linNode" presStyleCnt="0"/>
      <dgm:spPr/>
    </dgm:pt>
    <dgm:pt modelId="{8FDD123B-11B1-4D07-A8EF-1A8C502B819F}" type="pres">
      <dgm:prSet presAssocID="{2168C4F2-5F10-46C8-A789-41B2FF271FF9}" presName="parentText" presStyleLbl="node1" presStyleIdx="0" presStyleCnt="1" custScaleX="74795" custScaleY="47232" custLinFactNeighborX="-99842" custLinFactNeighborY="-7189">
        <dgm:presLayoutVars>
          <dgm:chMax val="1"/>
          <dgm:bulletEnabled val="1"/>
        </dgm:presLayoutVars>
      </dgm:prSet>
      <dgm:spPr/>
    </dgm:pt>
  </dgm:ptLst>
  <dgm:cxnLst>
    <dgm:cxn modelId="{200BFA13-B9BD-43D6-9538-1387326D2029}" type="presOf" srcId="{13FED5BD-EC09-4577-9654-C63A33ED119C}" destId="{DD9C32FD-780D-4AC5-8BBD-02F1FB40FCB6}" srcOrd="0" destOrd="0" presId="urn:microsoft.com/office/officeart/2005/8/layout/vList5"/>
    <dgm:cxn modelId="{D6AAE1AB-AFCA-466E-9679-7C04E585A012}" srcId="{13FED5BD-EC09-4577-9654-C63A33ED119C}" destId="{2168C4F2-5F10-46C8-A789-41B2FF271FF9}" srcOrd="0" destOrd="0" parTransId="{050B3549-3514-4ADF-B4AE-8FC5AB5123B1}" sibTransId="{8866F65D-D55E-4B18-993D-8FD000CBE975}"/>
    <dgm:cxn modelId="{126136FB-D353-4FAE-A611-761BE97ED9E3}" type="presOf" srcId="{2168C4F2-5F10-46C8-A789-41B2FF271FF9}" destId="{8FDD123B-11B1-4D07-A8EF-1A8C502B819F}" srcOrd="0" destOrd="0" presId="urn:microsoft.com/office/officeart/2005/8/layout/vList5"/>
    <dgm:cxn modelId="{C0FCC4E0-577A-4210-B469-F7790E26E339}" type="presParOf" srcId="{DD9C32FD-780D-4AC5-8BBD-02F1FB40FCB6}" destId="{CAAC7C5F-2C79-4F8A-82FE-9B497CBB3DAA}" srcOrd="0" destOrd="0" presId="urn:microsoft.com/office/officeart/2005/8/layout/vList5"/>
    <dgm:cxn modelId="{98A69983-2B50-4A53-AC88-3652EBBFCF25}" type="presParOf" srcId="{CAAC7C5F-2C79-4F8A-82FE-9B497CBB3DAA}" destId="{8FDD123B-11B1-4D07-A8EF-1A8C502B819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FED5BD-EC09-4577-9654-C63A33ED119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168C4F2-5F10-46C8-A789-41B2FF271FF9}">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i="1"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rPr>
            <a:t>Option 2. </a:t>
          </a:r>
          <a:r>
            <a:rPr lang="en-US" sz="2200" i="1" dirty="0" err="1">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rPr>
            <a:t>Lisdexafetamine</a:t>
          </a:r>
          <a:endParaRPr lang="en-US" sz="2200" dirty="0"/>
        </a:p>
      </dgm:t>
    </dgm:pt>
    <dgm:pt modelId="{050B3549-3514-4ADF-B4AE-8FC5AB5123B1}" type="parTrans" cxnId="{D6AAE1AB-AFCA-466E-9679-7C04E585A012}">
      <dgm:prSet/>
      <dgm:spPr/>
      <dgm:t>
        <a:bodyPr/>
        <a:lstStyle/>
        <a:p>
          <a:endParaRPr lang="en-US"/>
        </a:p>
      </dgm:t>
    </dgm:pt>
    <dgm:pt modelId="{8866F65D-D55E-4B18-993D-8FD000CBE975}" type="sibTrans" cxnId="{D6AAE1AB-AFCA-466E-9679-7C04E585A012}">
      <dgm:prSet/>
      <dgm:spPr/>
      <dgm:t>
        <a:bodyPr/>
        <a:lstStyle/>
        <a:p>
          <a:endParaRPr lang="en-US"/>
        </a:p>
      </dgm:t>
    </dgm:pt>
    <dgm:pt modelId="{DD9C32FD-780D-4AC5-8BBD-02F1FB40FCB6}" type="pres">
      <dgm:prSet presAssocID="{13FED5BD-EC09-4577-9654-C63A33ED119C}" presName="Name0" presStyleCnt="0">
        <dgm:presLayoutVars>
          <dgm:dir/>
          <dgm:animLvl val="lvl"/>
          <dgm:resizeHandles val="exact"/>
        </dgm:presLayoutVars>
      </dgm:prSet>
      <dgm:spPr/>
    </dgm:pt>
    <dgm:pt modelId="{CAAC7C5F-2C79-4F8A-82FE-9B497CBB3DAA}" type="pres">
      <dgm:prSet presAssocID="{2168C4F2-5F10-46C8-A789-41B2FF271FF9}" presName="linNode" presStyleCnt="0"/>
      <dgm:spPr/>
    </dgm:pt>
    <dgm:pt modelId="{8FDD123B-11B1-4D07-A8EF-1A8C502B819F}" type="pres">
      <dgm:prSet presAssocID="{2168C4F2-5F10-46C8-A789-41B2FF271FF9}" presName="parentText" presStyleLbl="node1" presStyleIdx="0" presStyleCnt="1" custScaleX="269696" custScaleY="46941" custLinFactNeighborX="4041" custLinFactNeighborY="-2752">
        <dgm:presLayoutVars>
          <dgm:chMax val="1"/>
          <dgm:bulletEnabled val="1"/>
        </dgm:presLayoutVars>
      </dgm:prSet>
      <dgm:spPr/>
    </dgm:pt>
  </dgm:ptLst>
  <dgm:cxnLst>
    <dgm:cxn modelId="{200BFA13-B9BD-43D6-9538-1387326D2029}" type="presOf" srcId="{13FED5BD-EC09-4577-9654-C63A33ED119C}" destId="{DD9C32FD-780D-4AC5-8BBD-02F1FB40FCB6}" srcOrd="0" destOrd="0" presId="urn:microsoft.com/office/officeart/2005/8/layout/vList5"/>
    <dgm:cxn modelId="{D6AAE1AB-AFCA-466E-9679-7C04E585A012}" srcId="{13FED5BD-EC09-4577-9654-C63A33ED119C}" destId="{2168C4F2-5F10-46C8-A789-41B2FF271FF9}" srcOrd="0" destOrd="0" parTransId="{050B3549-3514-4ADF-B4AE-8FC5AB5123B1}" sibTransId="{8866F65D-D55E-4B18-993D-8FD000CBE975}"/>
    <dgm:cxn modelId="{126136FB-D353-4FAE-A611-761BE97ED9E3}" type="presOf" srcId="{2168C4F2-5F10-46C8-A789-41B2FF271FF9}" destId="{8FDD123B-11B1-4D07-A8EF-1A8C502B819F}" srcOrd="0" destOrd="0" presId="urn:microsoft.com/office/officeart/2005/8/layout/vList5"/>
    <dgm:cxn modelId="{C0FCC4E0-577A-4210-B469-F7790E26E339}" type="presParOf" srcId="{DD9C32FD-780D-4AC5-8BBD-02F1FB40FCB6}" destId="{CAAC7C5F-2C79-4F8A-82FE-9B497CBB3DAA}" srcOrd="0" destOrd="0" presId="urn:microsoft.com/office/officeart/2005/8/layout/vList5"/>
    <dgm:cxn modelId="{98A69983-2B50-4A53-AC88-3652EBBFCF25}" type="presParOf" srcId="{CAAC7C5F-2C79-4F8A-82FE-9B497CBB3DAA}" destId="{8FDD123B-11B1-4D07-A8EF-1A8C502B819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6790A-BD43-4834-A0E6-BC151F65C7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BFF42E8-CDD5-4E7A-94DD-7A198B705EF3}">
      <dgm:prSet custT="1"/>
      <dgm:spPr/>
      <dgm:t>
        <a:bodyPr/>
        <a:lstStyle/>
        <a:p>
          <a:r>
            <a:rPr lang="en-US" sz="2000" dirty="0"/>
            <a:t>Basic questions to integrate into the interview</a:t>
          </a:r>
        </a:p>
      </dgm:t>
    </dgm:pt>
    <dgm:pt modelId="{7BFC2098-74EC-49C8-B07B-5F60069F39E3}" type="parTrans" cxnId="{65730329-8224-4049-A348-D748E47CF8DB}">
      <dgm:prSet/>
      <dgm:spPr/>
      <dgm:t>
        <a:bodyPr/>
        <a:lstStyle/>
        <a:p>
          <a:endParaRPr lang="en-US"/>
        </a:p>
      </dgm:t>
    </dgm:pt>
    <dgm:pt modelId="{5BC4D4F5-EA06-4F4D-950E-8B7D84912361}" type="sibTrans" cxnId="{65730329-8224-4049-A348-D748E47CF8DB}">
      <dgm:prSet/>
      <dgm:spPr/>
      <dgm:t>
        <a:bodyPr/>
        <a:lstStyle/>
        <a:p>
          <a:endParaRPr lang="en-US"/>
        </a:p>
      </dgm:t>
    </dgm:pt>
    <dgm:pt modelId="{5732E3B3-0728-4685-B04C-A06335C0AB6E}">
      <dgm:prSet custT="1"/>
      <dgm:spPr>
        <a:solidFill>
          <a:schemeClr val="tx1">
            <a:alpha val="90000"/>
          </a:schemeClr>
        </a:solidFill>
      </dgm:spPr>
      <dgm:t>
        <a:bodyPr/>
        <a:lstStyle/>
        <a:p>
          <a:pPr>
            <a:buFont typeface="Wingdings" panose="05000000000000000000" pitchFamily="2" charset="2"/>
            <a:buChar char="q"/>
          </a:pPr>
          <a:r>
            <a:rPr lang="en-US" sz="1700" dirty="0"/>
            <a:t>“Have you or others worried about your weight or shape or about what or how you eat?” </a:t>
          </a:r>
        </a:p>
      </dgm:t>
    </dgm:pt>
    <dgm:pt modelId="{1D85C4A9-50C8-4040-8C9E-0A8CF9C4BD3F}" type="parTrans" cxnId="{E3B47952-EFEE-4691-AF1E-98A4FFEC9F90}">
      <dgm:prSet/>
      <dgm:spPr/>
      <dgm:t>
        <a:bodyPr/>
        <a:lstStyle/>
        <a:p>
          <a:endParaRPr lang="en-US"/>
        </a:p>
      </dgm:t>
    </dgm:pt>
    <dgm:pt modelId="{3509E308-1DAF-4634-963C-2976F1B26DBF}" type="sibTrans" cxnId="{E3B47952-EFEE-4691-AF1E-98A4FFEC9F90}">
      <dgm:prSet/>
      <dgm:spPr/>
      <dgm:t>
        <a:bodyPr/>
        <a:lstStyle/>
        <a:p>
          <a:endParaRPr lang="en-US"/>
        </a:p>
      </dgm:t>
    </dgm:pt>
    <dgm:pt modelId="{9E72D82F-E42B-4C0F-B40B-0EDA97385376}">
      <dgm:prSet custT="1"/>
      <dgm:spPr>
        <a:solidFill>
          <a:schemeClr val="tx1">
            <a:alpha val="90000"/>
          </a:schemeClr>
        </a:solidFill>
      </dgm:spPr>
      <dgm:t>
        <a:bodyPr/>
        <a:lstStyle/>
        <a:p>
          <a:pPr>
            <a:buFont typeface="Wingdings" panose="05000000000000000000" pitchFamily="2" charset="2"/>
            <a:buChar char="q"/>
          </a:pPr>
          <a:r>
            <a:rPr lang="en-US" sz="1700" dirty="0"/>
            <a:t>“Has your weight or shape ever affected how you feel about yourself?” </a:t>
          </a:r>
        </a:p>
      </dgm:t>
    </dgm:pt>
    <dgm:pt modelId="{8D301810-D8C1-4252-A018-4F22AC06A9CD}" type="parTrans" cxnId="{20C6D25F-2520-4C39-9DFE-B6663F24917C}">
      <dgm:prSet/>
      <dgm:spPr/>
      <dgm:t>
        <a:bodyPr/>
        <a:lstStyle/>
        <a:p>
          <a:endParaRPr lang="en-US"/>
        </a:p>
      </dgm:t>
    </dgm:pt>
    <dgm:pt modelId="{699907BB-6EF5-4327-B11E-0000B385DE5A}" type="sibTrans" cxnId="{20C6D25F-2520-4C39-9DFE-B6663F24917C}">
      <dgm:prSet/>
      <dgm:spPr/>
      <dgm:t>
        <a:bodyPr/>
        <a:lstStyle/>
        <a:p>
          <a:endParaRPr lang="en-US"/>
        </a:p>
      </dgm:t>
    </dgm:pt>
    <dgm:pt modelId="{756F7F1D-314B-405C-8077-17C21D5C00E8}">
      <dgm:prSet custT="1"/>
      <dgm:spPr/>
      <dgm:t>
        <a:bodyPr/>
        <a:lstStyle/>
        <a:p>
          <a:r>
            <a:rPr lang="en-US" sz="2000" dirty="0"/>
            <a:t>SCOFF Questionnaire </a:t>
          </a:r>
        </a:p>
      </dgm:t>
    </dgm:pt>
    <dgm:pt modelId="{72639FFE-DFB6-41FD-81D0-844740CD5662}" type="parTrans" cxnId="{7DC487FC-FE92-4519-A9A8-51CC98ED19B4}">
      <dgm:prSet/>
      <dgm:spPr/>
      <dgm:t>
        <a:bodyPr/>
        <a:lstStyle/>
        <a:p>
          <a:endParaRPr lang="en-US"/>
        </a:p>
      </dgm:t>
    </dgm:pt>
    <dgm:pt modelId="{681A434C-DDB9-4804-A669-58C561ABC177}" type="sibTrans" cxnId="{7DC487FC-FE92-4519-A9A8-51CC98ED19B4}">
      <dgm:prSet/>
      <dgm:spPr/>
      <dgm:t>
        <a:bodyPr/>
        <a:lstStyle/>
        <a:p>
          <a:endParaRPr lang="en-US"/>
        </a:p>
      </dgm:t>
    </dgm:pt>
    <dgm:pt modelId="{D8D27A45-1F4B-4E75-B2EB-1E573A9B6804}">
      <dgm:prSet custT="1"/>
      <dgm:spPr>
        <a:solidFill>
          <a:schemeClr val="tx1">
            <a:alpha val="90000"/>
          </a:schemeClr>
        </a:solidFill>
      </dgm:spPr>
      <dgm:t>
        <a:bodyPr/>
        <a:lstStyle/>
        <a:p>
          <a:pPr>
            <a:buFont typeface="Wingdings" panose="05000000000000000000" pitchFamily="2" charset="2"/>
            <a:buChar char="q"/>
          </a:pPr>
          <a:r>
            <a:rPr lang="en-US" sz="1700" dirty="0"/>
            <a:t>Do you make yourself </a:t>
          </a:r>
          <a:r>
            <a:rPr lang="en-US" sz="1700" b="1" dirty="0"/>
            <a:t>S</a:t>
          </a:r>
          <a:r>
            <a:rPr lang="en-US" sz="1700" dirty="0"/>
            <a:t>ick because you feel uncomfortably full?</a:t>
          </a:r>
        </a:p>
      </dgm:t>
    </dgm:pt>
    <dgm:pt modelId="{407D31EF-1BE8-4FFA-8D91-A5DCC1CAC43F}" type="parTrans" cxnId="{AF15D8BC-3430-44DC-B566-998BD86C46F1}">
      <dgm:prSet/>
      <dgm:spPr/>
      <dgm:t>
        <a:bodyPr/>
        <a:lstStyle/>
        <a:p>
          <a:endParaRPr lang="en-US"/>
        </a:p>
      </dgm:t>
    </dgm:pt>
    <dgm:pt modelId="{93688EA4-3666-4EE2-AFC6-A16499D7FDEC}" type="sibTrans" cxnId="{AF15D8BC-3430-44DC-B566-998BD86C46F1}">
      <dgm:prSet/>
      <dgm:spPr/>
      <dgm:t>
        <a:bodyPr/>
        <a:lstStyle/>
        <a:p>
          <a:endParaRPr lang="en-US"/>
        </a:p>
      </dgm:t>
    </dgm:pt>
    <dgm:pt modelId="{08BCC8F5-1D52-4703-968A-6BBB5286D3AA}">
      <dgm:prSet custT="1"/>
      <dgm:spPr>
        <a:solidFill>
          <a:schemeClr val="tx1">
            <a:alpha val="90000"/>
          </a:schemeClr>
        </a:solidFill>
      </dgm:spPr>
      <dgm:t>
        <a:bodyPr/>
        <a:lstStyle/>
        <a:p>
          <a:pPr>
            <a:buFont typeface="Wingdings" panose="05000000000000000000" pitchFamily="2" charset="2"/>
            <a:buChar char="q"/>
          </a:pPr>
          <a:r>
            <a:rPr lang="en-US" sz="1700" dirty="0"/>
            <a:t>Do you worry you have lost </a:t>
          </a:r>
          <a:r>
            <a:rPr lang="en-US" sz="1700" b="1" dirty="0"/>
            <a:t>C</a:t>
          </a:r>
          <a:r>
            <a:rPr lang="en-US" sz="1700" dirty="0"/>
            <a:t>ontrol over how much you eat?</a:t>
          </a:r>
        </a:p>
      </dgm:t>
    </dgm:pt>
    <dgm:pt modelId="{29724239-E699-4350-B4BA-E0A895978C44}" type="parTrans" cxnId="{27939BEB-2149-4753-A49F-268DF344BDB9}">
      <dgm:prSet/>
      <dgm:spPr/>
      <dgm:t>
        <a:bodyPr/>
        <a:lstStyle/>
        <a:p>
          <a:endParaRPr lang="en-US"/>
        </a:p>
      </dgm:t>
    </dgm:pt>
    <dgm:pt modelId="{95501BA8-ECA1-4E26-9FB8-601A98093EFD}" type="sibTrans" cxnId="{27939BEB-2149-4753-A49F-268DF344BDB9}">
      <dgm:prSet/>
      <dgm:spPr/>
      <dgm:t>
        <a:bodyPr/>
        <a:lstStyle/>
        <a:p>
          <a:endParaRPr lang="en-US"/>
        </a:p>
      </dgm:t>
    </dgm:pt>
    <dgm:pt modelId="{D60ED0D4-C79F-404B-BD3E-26DEFA914736}">
      <dgm:prSet custT="1"/>
      <dgm:spPr>
        <a:solidFill>
          <a:schemeClr val="tx1">
            <a:alpha val="90000"/>
          </a:schemeClr>
        </a:solidFill>
      </dgm:spPr>
      <dgm:t>
        <a:bodyPr/>
        <a:lstStyle/>
        <a:p>
          <a:pPr>
            <a:buFont typeface="Wingdings" panose="05000000000000000000" pitchFamily="2" charset="2"/>
            <a:buChar char="q"/>
          </a:pPr>
          <a:r>
            <a:rPr lang="en-US" sz="1700" dirty="0"/>
            <a:t>Have you recently lost &gt; 14 </a:t>
          </a:r>
          <a:r>
            <a:rPr lang="en-US" sz="1700" dirty="0" err="1"/>
            <a:t>lbs</a:t>
          </a:r>
          <a:r>
            <a:rPr lang="en-US" sz="1700" dirty="0"/>
            <a:t> (</a:t>
          </a:r>
          <a:r>
            <a:rPr lang="en-US" sz="1700" b="1" dirty="0"/>
            <a:t>O</a:t>
          </a:r>
          <a:r>
            <a:rPr lang="en-US" sz="1700" dirty="0"/>
            <a:t>ne stone) in a 3-month period?</a:t>
          </a:r>
        </a:p>
      </dgm:t>
    </dgm:pt>
    <dgm:pt modelId="{A47C1A78-CFA0-4E3A-999A-C65C4BF79CFF}" type="parTrans" cxnId="{F5E70090-21F0-4F49-B937-5ED07DA3146F}">
      <dgm:prSet/>
      <dgm:spPr/>
      <dgm:t>
        <a:bodyPr/>
        <a:lstStyle/>
        <a:p>
          <a:endParaRPr lang="en-US"/>
        </a:p>
      </dgm:t>
    </dgm:pt>
    <dgm:pt modelId="{D435CF6B-D2F6-4DAF-BDC6-09F3413AC0B6}" type="sibTrans" cxnId="{F5E70090-21F0-4F49-B937-5ED07DA3146F}">
      <dgm:prSet/>
      <dgm:spPr/>
      <dgm:t>
        <a:bodyPr/>
        <a:lstStyle/>
        <a:p>
          <a:endParaRPr lang="en-US"/>
        </a:p>
      </dgm:t>
    </dgm:pt>
    <dgm:pt modelId="{BBE373B5-5A0A-445C-978F-7BF55F6D6F4F}">
      <dgm:prSet custT="1"/>
      <dgm:spPr>
        <a:solidFill>
          <a:schemeClr val="tx1">
            <a:alpha val="90000"/>
          </a:schemeClr>
        </a:solidFill>
      </dgm:spPr>
      <dgm:t>
        <a:bodyPr/>
        <a:lstStyle/>
        <a:p>
          <a:pPr>
            <a:buFont typeface="Wingdings" panose="05000000000000000000" pitchFamily="2" charset="2"/>
            <a:buChar char="q"/>
          </a:pPr>
          <a:r>
            <a:rPr lang="en-US" sz="1700" dirty="0"/>
            <a:t>Do you believe yourself to be </a:t>
          </a:r>
          <a:r>
            <a:rPr lang="en-US" sz="1700" b="1" dirty="0"/>
            <a:t>F</a:t>
          </a:r>
          <a:r>
            <a:rPr lang="en-US" sz="1700" dirty="0"/>
            <a:t>at when others say you are too thin?</a:t>
          </a:r>
        </a:p>
      </dgm:t>
    </dgm:pt>
    <dgm:pt modelId="{CECE2620-4EDC-41AE-87AC-F56BE8B4FCFA}" type="parTrans" cxnId="{1DD6F761-4D42-457E-A7B9-FDCAA4445C11}">
      <dgm:prSet/>
      <dgm:spPr/>
      <dgm:t>
        <a:bodyPr/>
        <a:lstStyle/>
        <a:p>
          <a:endParaRPr lang="en-US"/>
        </a:p>
      </dgm:t>
    </dgm:pt>
    <dgm:pt modelId="{981FEB34-E67B-4F75-AB4E-FFD4BBAE629E}" type="sibTrans" cxnId="{1DD6F761-4D42-457E-A7B9-FDCAA4445C11}">
      <dgm:prSet/>
      <dgm:spPr/>
      <dgm:t>
        <a:bodyPr/>
        <a:lstStyle/>
        <a:p>
          <a:endParaRPr lang="en-US"/>
        </a:p>
      </dgm:t>
    </dgm:pt>
    <dgm:pt modelId="{4CA73715-774F-4A92-9E5A-BD91451F2563}">
      <dgm:prSet custT="1"/>
      <dgm:spPr>
        <a:solidFill>
          <a:schemeClr val="tx1">
            <a:alpha val="90000"/>
          </a:schemeClr>
        </a:solidFill>
      </dgm:spPr>
      <dgm:t>
        <a:bodyPr/>
        <a:lstStyle/>
        <a:p>
          <a:pPr>
            <a:buFont typeface="Wingdings" panose="05000000000000000000" pitchFamily="2" charset="2"/>
            <a:buChar char="q"/>
          </a:pPr>
          <a:r>
            <a:rPr lang="en-US" sz="1700" dirty="0"/>
            <a:t>Would you say that </a:t>
          </a:r>
          <a:r>
            <a:rPr lang="en-US" sz="1700" b="1" dirty="0"/>
            <a:t>F</a:t>
          </a:r>
          <a:r>
            <a:rPr lang="en-US" sz="1700" dirty="0"/>
            <a:t>ood dominates your life?</a:t>
          </a:r>
        </a:p>
      </dgm:t>
    </dgm:pt>
    <dgm:pt modelId="{7E230988-CDAB-4208-AE96-98913D3DF19F}" type="parTrans" cxnId="{5230548F-F9C3-471E-A0E5-548F283BE326}">
      <dgm:prSet/>
      <dgm:spPr/>
      <dgm:t>
        <a:bodyPr/>
        <a:lstStyle/>
        <a:p>
          <a:endParaRPr lang="en-US"/>
        </a:p>
      </dgm:t>
    </dgm:pt>
    <dgm:pt modelId="{E266A346-3DF6-48B0-B1B6-C4DD5810ABED}" type="sibTrans" cxnId="{5230548F-F9C3-471E-A0E5-548F283BE326}">
      <dgm:prSet/>
      <dgm:spPr/>
      <dgm:t>
        <a:bodyPr/>
        <a:lstStyle/>
        <a:p>
          <a:endParaRPr lang="en-US"/>
        </a:p>
      </dgm:t>
    </dgm:pt>
    <dgm:pt modelId="{10271D32-125F-4C0E-83A7-0F742D1F96F5}" type="pres">
      <dgm:prSet presAssocID="{2B66790A-BD43-4834-A0E6-BC151F65C77A}" presName="Name0" presStyleCnt="0">
        <dgm:presLayoutVars>
          <dgm:dir/>
          <dgm:animLvl val="lvl"/>
          <dgm:resizeHandles val="exact"/>
        </dgm:presLayoutVars>
      </dgm:prSet>
      <dgm:spPr/>
    </dgm:pt>
    <dgm:pt modelId="{F6C4E80D-6C46-4A47-AEBE-0CDE5EB70CD6}" type="pres">
      <dgm:prSet presAssocID="{6BFF42E8-CDD5-4E7A-94DD-7A198B705EF3}" presName="linNode" presStyleCnt="0"/>
      <dgm:spPr/>
    </dgm:pt>
    <dgm:pt modelId="{F4797320-3188-4972-847F-723C086239BD}" type="pres">
      <dgm:prSet presAssocID="{6BFF42E8-CDD5-4E7A-94DD-7A198B705EF3}" presName="parentText" presStyleLbl="node1" presStyleIdx="0" presStyleCnt="2" custScaleX="59830" custScaleY="29699" custLinFactNeighborY="-8237">
        <dgm:presLayoutVars>
          <dgm:chMax val="1"/>
          <dgm:bulletEnabled val="1"/>
        </dgm:presLayoutVars>
      </dgm:prSet>
      <dgm:spPr/>
    </dgm:pt>
    <dgm:pt modelId="{6BD42F04-5873-4AD7-A581-039B3F26600F}" type="pres">
      <dgm:prSet presAssocID="{6BFF42E8-CDD5-4E7A-94DD-7A198B705EF3}" presName="descendantText" presStyleLbl="alignAccFollowNode1" presStyleIdx="0" presStyleCnt="2" custScaleX="126330" custScaleY="30952" custLinFactNeighborY="-10373">
        <dgm:presLayoutVars>
          <dgm:bulletEnabled val="1"/>
        </dgm:presLayoutVars>
      </dgm:prSet>
      <dgm:spPr/>
    </dgm:pt>
    <dgm:pt modelId="{E96C890B-E8C8-4A6D-A124-768B760D6AB5}" type="pres">
      <dgm:prSet presAssocID="{5BC4D4F5-EA06-4F4D-950E-8B7D84912361}" presName="sp" presStyleCnt="0"/>
      <dgm:spPr/>
    </dgm:pt>
    <dgm:pt modelId="{1C7AF192-9A66-48BD-B47B-EB57EB2A6B94}" type="pres">
      <dgm:prSet presAssocID="{756F7F1D-314B-405C-8077-17C21D5C00E8}" presName="linNode" presStyleCnt="0"/>
      <dgm:spPr/>
    </dgm:pt>
    <dgm:pt modelId="{C0D1288E-9C53-49B3-B60F-60E0C2A425B2}" type="pres">
      <dgm:prSet presAssocID="{756F7F1D-314B-405C-8077-17C21D5C00E8}" presName="parentText" presStyleLbl="node1" presStyleIdx="1" presStyleCnt="2" custScaleX="60162" custScaleY="42685" custLinFactNeighborY="-11822">
        <dgm:presLayoutVars>
          <dgm:chMax val="1"/>
          <dgm:bulletEnabled val="1"/>
        </dgm:presLayoutVars>
      </dgm:prSet>
      <dgm:spPr/>
    </dgm:pt>
    <dgm:pt modelId="{EE63E1DD-A195-4707-A667-58C6BB5BE975}" type="pres">
      <dgm:prSet presAssocID="{756F7F1D-314B-405C-8077-17C21D5C00E8}" presName="descendantText" presStyleLbl="alignAccFollowNode1" presStyleIdx="1" presStyleCnt="2" custScaleX="123763" custScaleY="44494" custLinFactNeighborX="9" custLinFactNeighborY="-14789">
        <dgm:presLayoutVars>
          <dgm:bulletEnabled val="1"/>
        </dgm:presLayoutVars>
      </dgm:prSet>
      <dgm:spPr/>
    </dgm:pt>
  </dgm:ptLst>
  <dgm:cxnLst>
    <dgm:cxn modelId="{E25B181A-48A9-4494-959D-306C916877E4}" type="presOf" srcId="{D8D27A45-1F4B-4E75-B2EB-1E573A9B6804}" destId="{EE63E1DD-A195-4707-A667-58C6BB5BE975}" srcOrd="0" destOrd="0" presId="urn:microsoft.com/office/officeart/2005/8/layout/vList5"/>
    <dgm:cxn modelId="{DBC59E23-CC87-4A32-BE13-256613DBCC1B}" type="presOf" srcId="{756F7F1D-314B-405C-8077-17C21D5C00E8}" destId="{C0D1288E-9C53-49B3-B60F-60E0C2A425B2}" srcOrd="0" destOrd="0" presId="urn:microsoft.com/office/officeart/2005/8/layout/vList5"/>
    <dgm:cxn modelId="{5592B427-64A9-4E01-B975-C839CE58BA74}" type="presOf" srcId="{BBE373B5-5A0A-445C-978F-7BF55F6D6F4F}" destId="{EE63E1DD-A195-4707-A667-58C6BB5BE975}" srcOrd="0" destOrd="3" presId="urn:microsoft.com/office/officeart/2005/8/layout/vList5"/>
    <dgm:cxn modelId="{65730329-8224-4049-A348-D748E47CF8DB}" srcId="{2B66790A-BD43-4834-A0E6-BC151F65C77A}" destId="{6BFF42E8-CDD5-4E7A-94DD-7A198B705EF3}" srcOrd="0" destOrd="0" parTransId="{7BFC2098-74EC-49C8-B07B-5F60069F39E3}" sibTransId="{5BC4D4F5-EA06-4F4D-950E-8B7D84912361}"/>
    <dgm:cxn modelId="{9FB2DA39-308B-4F06-84AE-4B90B95DA29F}" type="presOf" srcId="{9E72D82F-E42B-4C0F-B40B-0EDA97385376}" destId="{6BD42F04-5873-4AD7-A581-039B3F26600F}" srcOrd="0" destOrd="1" presId="urn:microsoft.com/office/officeart/2005/8/layout/vList5"/>
    <dgm:cxn modelId="{20C6D25F-2520-4C39-9DFE-B6663F24917C}" srcId="{6BFF42E8-CDD5-4E7A-94DD-7A198B705EF3}" destId="{9E72D82F-E42B-4C0F-B40B-0EDA97385376}" srcOrd="1" destOrd="0" parTransId="{8D301810-D8C1-4252-A018-4F22AC06A9CD}" sibTransId="{699907BB-6EF5-4327-B11E-0000B385DE5A}"/>
    <dgm:cxn modelId="{1DD6F761-4D42-457E-A7B9-FDCAA4445C11}" srcId="{756F7F1D-314B-405C-8077-17C21D5C00E8}" destId="{BBE373B5-5A0A-445C-978F-7BF55F6D6F4F}" srcOrd="3" destOrd="0" parTransId="{CECE2620-4EDC-41AE-87AC-F56BE8B4FCFA}" sibTransId="{981FEB34-E67B-4F75-AB4E-FFD4BBAE629E}"/>
    <dgm:cxn modelId="{CDA4AD43-4894-4576-9E63-7873071069D9}" type="presOf" srcId="{6BFF42E8-CDD5-4E7A-94DD-7A198B705EF3}" destId="{F4797320-3188-4972-847F-723C086239BD}" srcOrd="0" destOrd="0" presId="urn:microsoft.com/office/officeart/2005/8/layout/vList5"/>
    <dgm:cxn modelId="{8A4B684A-59A1-4A46-ADBB-2EF57091171C}" type="presOf" srcId="{D60ED0D4-C79F-404B-BD3E-26DEFA914736}" destId="{EE63E1DD-A195-4707-A667-58C6BB5BE975}" srcOrd="0" destOrd="2" presId="urn:microsoft.com/office/officeart/2005/8/layout/vList5"/>
    <dgm:cxn modelId="{E3B47952-EFEE-4691-AF1E-98A4FFEC9F90}" srcId="{6BFF42E8-CDD5-4E7A-94DD-7A198B705EF3}" destId="{5732E3B3-0728-4685-B04C-A06335C0AB6E}" srcOrd="0" destOrd="0" parTransId="{1D85C4A9-50C8-4040-8C9E-0A8CF9C4BD3F}" sibTransId="{3509E308-1DAF-4634-963C-2976F1B26DBF}"/>
    <dgm:cxn modelId="{5D132676-9DFD-4C8C-8912-A168DBC05643}" type="presOf" srcId="{5732E3B3-0728-4685-B04C-A06335C0AB6E}" destId="{6BD42F04-5873-4AD7-A581-039B3F26600F}" srcOrd="0" destOrd="0" presId="urn:microsoft.com/office/officeart/2005/8/layout/vList5"/>
    <dgm:cxn modelId="{0EB8357D-D986-4395-9889-48C91C34ADD3}" type="presOf" srcId="{2B66790A-BD43-4834-A0E6-BC151F65C77A}" destId="{10271D32-125F-4C0E-83A7-0F742D1F96F5}" srcOrd="0" destOrd="0" presId="urn:microsoft.com/office/officeart/2005/8/layout/vList5"/>
    <dgm:cxn modelId="{5230548F-F9C3-471E-A0E5-548F283BE326}" srcId="{756F7F1D-314B-405C-8077-17C21D5C00E8}" destId="{4CA73715-774F-4A92-9E5A-BD91451F2563}" srcOrd="4" destOrd="0" parTransId="{7E230988-CDAB-4208-AE96-98913D3DF19F}" sibTransId="{E266A346-3DF6-48B0-B1B6-C4DD5810ABED}"/>
    <dgm:cxn modelId="{F5E70090-21F0-4F49-B937-5ED07DA3146F}" srcId="{756F7F1D-314B-405C-8077-17C21D5C00E8}" destId="{D60ED0D4-C79F-404B-BD3E-26DEFA914736}" srcOrd="2" destOrd="0" parTransId="{A47C1A78-CFA0-4E3A-999A-C65C4BF79CFF}" sibTransId="{D435CF6B-D2F6-4DAF-BDC6-09F3413AC0B6}"/>
    <dgm:cxn modelId="{BB25A89E-773E-4DA7-8A91-8BAC5E4FADC0}" type="presOf" srcId="{08BCC8F5-1D52-4703-968A-6BBB5286D3AA}" destId="{EE63E1DD-A195-4707-A667-58C6BB5BE975}" srcOrd="0" destOrd="1" presId="urn:microsoft.com/office/officeart/2005/8/layout/vList5"/>
    <dgm:cxn modelId="{AF15D8BC-3430-44DC-B566-998BD86C46F1}" srcId="{756F7F1D-314B-405C-8077-17C21D5C00E8}" destId="{D8D27A45-1F4B-4E75-B2EB-1E573A9B6804}" srcOrd="0" destOrd="0" parTransId="{407D31EF-1BE8-4FFA-8D91-A5DCC1CAC43F}" sibTransId="{93688EA4-3666-4EE2-AFC6-A16499D7FDEC}"/>
    <dgm:cxn modelId="{D393CAE5-122C-4456-B8CA-AE233D69C114}" type="presOf" srcId="{4CA73715-774F-4A92-9E5A-BD91451F2563}" destId="{EE63E1DD-A195-4707-A667-58C6BB5BE975}" srcOrd="0" destOrd="4" presId="urn:microsoft.com/office/officeart/2005/8/layout/vList5"/>
    <dgm:cxn modelId="{27939BEB-2149-4753-A49F-268DF344BDB9}" srcId="{756F7F1D-314B-405C-8077-17C21D5C00E8}" destId="{08BCC8F5-1D52-4703-968A-6BBB5286D3AA}" srcOrd="1" destOrd="0" parTransId="{29724239-E699-4350-B4BA-E0A895978C44}" sibTransId="{95501BA8-ECA1-4E26-9FB8-601A98093EFD}"/>
    <dgm:cxn modelId="{7DC487FC-FE92-4519-A9A8-51CC98ED19B4}" srcId="{2B66790A-BD43-4834-A0E6-BC151F65C77A}" destId="{756F7F1D-314B-405C-8077-17C21D5C00E8}" srcOrd="1" destOrd="0" parTransId="{72639FFE-DFB6-41FD-81D0-844740CD5662}" sibTransId="{681A434C-DDB9-4804-A669-58C561ABC177}"/>
    <dgm:cxn modelId="{BD8D3592-0D44-4B15-9C02-54B162F14238}" type="presParOf" srcId="{10271D32-125F-4C0E-83A7-0F742D1F96F5}" destId="{F6C4E80D-6C46-4A47-AEBE-0CDE5EB70CD6}" srcOrd="0" destOrd="0" presId="urn:microsoft.com/office/officeart/2005/8/layout/vList5"/>
    <dgm:cxn modelId="{5F748ABF-224C-4037-8696-FEF0FF8BD89D}" type="presParOf" srcId="{F6C4E80D-6C46-4A47-AEBE-0CDE5EB70CD6}" destId="{F4797320-3188-4972-847F-723C086239BD}" srcOrd="0" destOrd="0" presId="urn:microsoft.com/office/officeart/2005/8/layout/vList5"/>
    <dgm:cxn modelId="{0E4AE097-0C34-4B81-BB84-A7F9456FE873}" type="presParOf" srcId="{F6C4E80D-6C46-4A47-AEBE-0CDE5EB70CD6}" destId="{6BD42F04-5873-4AD7-A581-039B3F26600F}" srcOrd="1" destOrd="0" presId="urn:microsoft.com/office/officeart/2005/8/layout/vList5"/>
    <dgm:cxn modelId="{2BD9DAD8-7D0D-40BE-B06E-072EC270C5A5}" type="presParOf" srcId="{10271D32-125F-4C0E-83A7-0F742D1F96F5}" destId="{E96C890B-E8C8-4A6D-A124-768B760D6AB5}" srcOrd="1" destOrd="0" presId="urn:microsoft.com/office/officeart/2005/8/layout/vList5"/>
    <dgm:cxn modelId="{2A3C5291-6ECE-4FA3-9CBB-BF9C8B3680F6}" type="presParOf" srcId="{10271D32-125F-4C0E-83A7-0F742D1F96F5}" destId="{1C7AF192-9A66-48BD-B47B-EB57EB2A6B94}" srcOrd="2" destOrd="0" presId="urn:microsoft.com/office/officeart/2005/8/layout/vList5"/>
    <dgm:cxn modelId="{F0DA526E-73F6-4816-A8B1-EAFE999A464F}" type="presParOf" srcId="{1C7AF192-9A66-48BD-B47B-EB57EB2A6B94}" destId="{C0D1288E-9C53-49B3-B60F-60E0C2A425B2}" srcOrd="0" destOrd="0" presId="urn:microsoft.com/office/officeart/2005/8/layout/vList5"/>
    <dgm:cxn modelId="{6DB16228-CFD0-4519-AAD8-0E1CCEE149B4}" type="presParOf" srcId="{1C7AF192-9A66-48BD-B47B-EB57EB2A6B94}" destId="{EE63E1DD-A195-4707-A667-58C6BB5BE9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EB56E5-7278-4D32-891C-46D1821795BC}" type="doc">
      <dgm:prSet loTypeId="urn:microsoft.com/office/officeart/2005/8/layout/chevron2" loCatId="list" qsTypeId="urn:microsoft.com/office/officeart/2005/8/quickstyle/3d4" qsCatId="3D" csTypeId="urn:microsoft.com/office/officeart/2005/8/colors/colorful2" csCatId="colorful" phldr="1"/>
      <dgm:spPr/>
      <dgm:t>
        <a:bodyPr/>
        <a:lstStyle/>
        <a:p>
          <a:endParaRPr lang="en-US"/>
        </a:p>
      </dgm:t>
    </dgm:pt>
    <dgm:pt modelId="{E7CABEA2-D618-4934-B7F1-3C352DA12133}">
      <dgm:prSet custT="1"/>
      <dgm:spPr/>
      <dgm:t>
        <a:bodyPr/>
        <a:lstStyle/>
        <a:p>
          <a:r>
            <a:rPr lang="en-US" sz="2200" i="0" dirty="0"/>
            <a:t>Abnormal vital signs</a:t>
          </a:r>
          <a:endParaRPr lang="en-US" sz="2200" dirty="0"/>
        </a:p>
      </dgm:t>
    </dgm:pt>
    <dgm:pt modelId="{414DD931-8FF3-4DD5-88F9-BF05A2489B2F}" type="parTrans" cxnId="{25DF52C9-589F-4E7C-BBEF-763758FDD897}">
      <dgm:prSet/>
      <dgm:spPr/>
      <dgm:t>
        <a:bodyPr/>
        <a:lstStyle/>
        <a:p>
          <a:endParaRPr lang="en-US" sz="1800"/>
        </a:p>
      </dgm:t>
    </dgm:pt>
    <dgm:pt modelId="{2B455F00-545F-4051-BBE7-A1C0E131F835}" type="sibTrans" cxnId="{25DF52C9-589F-4E7C-BBEF-763758FDD897}">
      <dgm:prSet/>
      <dgm:spPr/>
      <dgm:t>
        <a:bodyPr/>
        <a:lstStyle/>
        <a:p>
          <a:endParaRPr lang="en-US" sz="1800"/>
        </a:p>
      </dgm:t>
    </dgm:pt>
    <dgm:pt modelId="{8334C31F-BB87-46C1-BC5B-61DEDB59034C}">
      <dgm:prSet custT="1"/>
      <dgm:spPr/>
      <dgm:t>
        <a:bodyPr/>
        <a:lstStyle/>
        <a:p>
          <a:r>
            <a:rPr lang="en-US" sz="2200" dirty="0"/>
            <a:t>Height, weight, and BMI </a:t>
          </a:r>
        </a:p>
      </dgm:t>
    </dgm:pt>
    <dgm:pt modelId="{B5062F4B-A0B1-49CD-8E78-727419FA6700}" type="parTrans" cxnId="{4B309136-3446-4B48-98BB-2C647D625110}">
      <dgm:prSet/>
      <dgm:spPr/>
      <dgm:t>
        <a:bodyPr/>
        <a:lstStyle/>
        <a:p>
          <a:endParaRPr lang="en-US" sz="1800"/>
        </a:p>
      </dgm:t>
    </dgm:pt>
    <dgm:pt modelId="{0884D547-FD3B-4F3D-91B9-4CB61F801C04}" type="sibTrans" cxnId="{4B309136-3446-4B48-98BB-2C647D625110}">
      <dgm:prSet/>
      <dgm:spPr/>
      <dgm:t>
        <a:bodyPr/>
        <a:lstStyle/>
        <a:p>
          <a:endParaRPr lang="en-US" sz="1800"/>
        </a:p>
      </dgm:t>
    </dgm:pt>
    <dgm:pt modelId="{31C23A18-DA53-4B43-918D-94E869C8CE85}">
      <dgm:prSet custT="1"/>
      <dgm:spPr/>
      <dgm:t>
        <a:bodyPr/>
        <a:lstStyle/>
        <a:p>
          <a:pPr algn="l">
            <a:buFont typeface="Arial" panose="020B0604020202020204" pitchFamily="34" charset="0"/>
            <a:buChar char="•"/>
          </a:pPr>
          <a:r>
            <a:rPr lang="en-US" sz="2200" dirty="0"/>
            <a:t>Possible indication of medical instability that </a:t>
          </a:r>
          <a:r>
            <a:rPr lang="en-US" sz="2200" i="0" dirty="0"/>
            <a:t>warrants a higher-level care, </a:t>
          </a:r>
          <a:r>
            <a:rPr lang="en-US" sz="2200" dirty="0"/>
            <a:t>e.g., heart rate &lt; 50 bpm, systolic blood pressure &lt; 90 mmHg, or temperature &lt; 36 °C (96.8 °F)</a:t>
          </a:r>
        </a:p>
      </dgm:t>
    </dgm:pt>
    <dgm:pt modelId="{9B1D7C8E-769A-4729-9689-7FE44978DF28}" type="parTrans" cxnId="{55FA6FB9-644C-4606-9CEE-537AA9B5087C}">
      <dgm:prSet/>
      <dgm:spPr/>
      <dgm:t>
        <a:bodyPr/>
        <a:lstStyle/>
        <a:p>
          <a:endParaRPr lang="en-US" sz="1800"/>
        </a:p>
      </dgm:t>
    </dgm:pt>
    <dgm:pt modelId="{FAD30F30-A3EF-480B-8AE0-8D1A417096D7}" type="sibTrans" cxnId="{55FA6FB9-644C-4606-9CEE-537AA9B5087C}">
      <dgm:prSet/>
      <dgm:spPr/>
      <dgm:t>
        <a:bodyPr/>
        <a:lstStyle/>
        <a:p>
          <a:endParaRPr lang="en-US" sz="1800"/>
        </a:p>
      </dgm:t>
    </dgm:pt>
    <dgm:pt modelId="{2EF2F7AC-0C76-4101-987A-0826DB3D46CA}">
      <dgm:prSet custT="1"/>
      <dgm:spPr/>
      <dgm:t>
        <a:bodyPr/>
        <a:lstStyle/>
        <a:p>
          <a:r>
            <a:rPr lang="en-US" sz="2200" dirty="0"/>
            <a:t>Evaluate initially and, ideally, obtain weight at all visits. (</a:t>
          </a:r>
          <a:r>
            <a:rPr lang="en-US" sz="2200" dirty="0">
              <a:hlinkClick xmlns:r="http://schemas.openxmlformats.org/officeDocument/2006/relationships" r:id="rId1"/>
            </a:rPr>
            <a:t>www.cdc.gov/healthyweight/assessing/bmi/adult_bmi/english_bmi_calculator/bmi_calculator.html</a:t>
          </a:r>
          <a:r>
            <a:rPr lang="en-US" sz="2200" dirty="0"/>
            <a:t>)</a:t>
          </a:r>
        </a:p>
      </dgm:t>
    </dgm:pt>
    <dgm:pt modelId="{527EDE3E-6505-4FFB-A15C-3751FDF07C07}" type="parTrans" cxnId="{23FC8536-0211-4DAA-B565-E0D47264C4B8}">
      <dgm:prSet/>
      <dgm:spPr/>
      <dgm:t>
        <a:bodyPr/>
        <a:lstStyle/>
        <a:p>
          <a:endParaRPr lang="en-US" sz="1800"/>
        </a:p>
      </dgm:t>
    </dgm:pt>
    <dgm:pt modelId="{700EBBCE-30E3-4BF9-BE70-AF4E4F521F6E}" type="sibTrans" cxnId="{23FC8536-0211-4DAA-B565-E0D47264C4B8}">
      <dgm:prSet/>
      <dgm:spPr/>
      <dgm:t>
        <a:bodyPr/>
        <a:lstStyle/>
        <a:p>
          <a:endParaRPr lang="en-US" sz="1800"/>
        </a:p>
      </dgm:t>
    </dgm:pt>
    <dgm:pt modelId="{28005056-31BA-4BD1-878B-4B903C4D3945}" type="pres">
      <dgm:prSet presAssocID="{80EB56E5-7278-4D32-891C-46D1821795BC}" presName="linearFlow" presStyleCnt="0">
        <dgm:presLayoutVars>
          <dgm:dir/>
          <dgm:animLvl val="lvl"/>
          <dgm:resizeHandles val="exact"/>
        </dgm:presLayoutVars>
      </dgm:prSet>
      <dgm:spPr/>
    </dgm:pt>
    <dgm:pt modelId="{61095688-C736-4BC1-A5F9-12A4D2ABE31D}" type="pres">
      <dgm:prSet presAssocID="{E7CABEA2-D618-4934-B7F1-3C352DA12133}" presName="composite" presStyleCnt="0"/>
      <dgm:spPr/>
    </dgm:pt>
    <dgm:pt modelId="{A07E49DB-7BAB-4CF0-8AEB-75066196CE95}" type="pres">
      <dgm:prSet presAssocID="{E7CABEA2-D618-4934-B7F1-3C352DA12133}" presName="parentText" presStyleLbl="alignNode1" presStyleIdx="0" presStyleCnt="2">
        <dgm:presLayoutVars>
          <dgm:chMax val="1"/>
          <dgm:bulletEnabled val="1"/>
        </dgm:presLayoutVars>
      </dgm:prSet>
      <dgm:spPr/>
    </dgm:pt>
    <dgm:pt modelId="{D7598774-B279-46D6-9FDE-7D5CB73E8AAD}" type="pres">
      <dgm:prSet presAssocID="{E7CABEA2-D618-4934-B7F1-3C352DA12133}" presName="descendantText" presStyleLbl="alignAcc1" presStyleIdx="0" presStyleCnt="2" custLinFactNeighborX="0" custLinFactNeighborY="-12103">
        <dgm:presLayoutVars>
          <dgm:bulletEnabled val="1"/>
        </dgm:presLayoutVars>
      </dgm:prSet>
      <dgm:spPr/>
    </dgm:pt>
    <dgm:pt modelId="{9433BB70-2343-4485-B63D-C60D72CF113C}" type="pres">
      <dgm:prSet presAssocID="{2B455F00-545F-4051-BBE7-A1C0E131F835}" presName="sp" presStyleCnt="0"/>
      <dgm:spPr/>
    </dgm:pt>
    <dgm:pt modelId="{E2843F90-1A4E-4555-B1DB-49A4D00A50A8}" type="pres">
      <dgm:prSet presAssocID="{8334C31F-BB87-46C1-BC5B-61DEDB59034C}" presName="composite" presStyleCnt="0"/>
      <dgm:spPr/>
    </dgm:pt>
    <dgm:pt modelId="{EC1F2D84-E13F-4C68-9EFE-025312FDE206}" type="pres">
      <dgm:prSet presAssocID="{8334C31F-BB87-46C1-BC5B-61DEDB59034C}" presName="parentText" presStyleLbl="alignNode1" presStyleIdx="1" presStyleCnt="2">
        <dgm:presLayoutVars>
          <dgm:chMax val="1"/>
          <dgm:bulletEnabled val="1"/>
        </dgm:presLayoutVars>
      </dgm:prSet>
      <dgm:spPr/>
    </dgm:pt>
    <dgm:pt modelId="{1F23FFF5-E3FC-4BAA-BB2A-0DB1E646637A}" type="pres">
      <dgm:prSet presAssocID="{8334C31F-BB87-46C1-BC5B-61DEDB59034C}" presName="descendantText" presStyleLbl="alignAcc1" presStyleIdx="1" presStyleCnt="2">
        <dgm:presLayoutVars>
          <dgm:bulletEnabled val="1"/>
        </dgm:presLayoutVars>
      </dgm:prSet>
      <dgm:spPr/>
    </dgm:pt>
  </dgm:ptLst>
  <dgm:cxnLst>
    <dgm:cxn modelId="{23FC8536-0211-4DAA-B565-E0D47264C4B8}" srcId="{8334C31F-BB87-46C1-BC5B-61DEDB59034C}" destId="{2EF2F7AC-0C76-4101-987A-0826DB3D46CA}" srcOrd="0" destOrd="0" parTransId="{527EDE3E-6505-4FFB-A15C-3751FDF07C07}" sibTransId="{700EBBCE-30E3-4BF9-BE70-AF4E4F521F6E}"/>
    <dgm:cxn modelId="{4B309136-3446-4B48-98BB-2C647D625110}" srcId="{80EB56E5-7278-4D32-891C-46D1821795BC}" destId="{8334C31F-BB87-46C1-BC5B-61DEDB59034C}" srcOrd="1" destOrd="0" parTransId="{B5062F4B-A0B1-49CD-8E78-727419FA6700}" sibTransId="{0884D547-FD3B-4F3D-91B9-4CB61F801C04}"/>
    <dgm:cxn modelId="{0D697E80-EB6F-44CF-AC90-61DD1F2D5BF1}" type="presOf" srcId="{8334C31F-BB87-46C1-BC5B-61DEDB59034C}" destId="{EC1F2D84-E13F-4C68-9EFE-025312FDE206}" srcOrd="0" destOrd="0" presId="urn:microsoft.com/office/officeart/2005/8/layout/chevron2"/>
    <dgm:cxn modelId="{6BE9ACB1-71D0-4D79-8923-37E92E404DC7}" type="presOf" srcId="{31C23A18-DA53-4B43-918D-94E869C8CE85}" destId="{D7598774-B279-46D6-9FDE-7D5CB73E8AAD}" srcOrd="0" destOrd="0" presId="urn:microsoft.com/office/officeart/2005/8/layout/chevron2"/>
    <dgm:cxn modelId="{1F826CB7-EB00-445C-9973-9BBEC176C4F6}" type="presOf" srcId="{2EF2F7AC-0C76-4101-987A-0826DB3D46CA}" destId="{1F23FFF5-E3FC-4BAA-BB2A-0DB1E646637A}" srcOrd="0" destOrd="0" presId="urn:microsoft.com/office/officeart/2005/8/layout/chevron2"/>
    <dgm:cxn modelId="{55FA6FB9-644C-4606-9CEE-537AA9B5087C}" srcId="{E7CABEA2-D618-4934-B7F1-3C352DA12133}" destId="{31C23A18-DA53-4B43-918D-94E869C8CE85}" srcOrd="0" destOrd="0" parTransId="{9B1D7C8E-769A-4729-9689-7FE44978DF28}" sibTransId="{FAD30F30-A3EF-480B-8AE0-8D1A417096D7}"/>
    <dgm:cxn modelId="{25DF52C9-589F-4E7C-BBEF-763758FDD897}" srcId="{80EB56E5-7278-4D32-891C-46D1821795BC}" destId="{E7CABEA2-D618-4934-B7F1-3C352DA12133}" srcOrd="0" destOrd="0" parTransId="{414DD931-8FF3-4DD5-88F9-BF05A2489B2F}" sibTransId="{2B455F00-545F-4051-BBE7-A1C0E131F835}"/>
    <dgm:cxn modelId="{86B7C8DC-C6BC-441B-8EF9-D210ED4F93CE}" type="presOf" srcId="{80EB56E5-7278-4D32-891C-46D1821795BC}" destId="{28005056-31BA-4BD1-878B-4B903C4D3945}" srcOrd="0" destOrd="0" presId="urn:microsoft.com/office/officeart/2005/8/layout/chevron2"/>
    <dgm:cxn modelId="{547526F7-125C-491A-A8A1-459FBC8B286F}" type="presOf" srcId="{E7CABEA2-D618-4934-B7F1-3C352DA12133}" destId="{A07E49DB-7BAB-4CF0-8AEB-75066196CE95}" srcOrd="0" destOrd="0" presId="urn:microsoft.com/office/officeart/2005/8/layout/chevron2"/>
    <dgm:cxn modelId="{D70DF57A-1F42-4639-9D02-872D8FB06925}" type="presParOf" srcId="{28005056-31BA-4BD1-878B-4B903C4D3945}" destId="{61095688-C736-4BC1-A5F9-12A4D2ABE31D}" srcOrd="0" destOrd="0" presId="urn:microsoft.com/office/officeart/2005/8/layout/chevron2"/>
    <dgm:cxn modelId="{521FB636-A40D-417E-92D4-20386E366195}" type="presParOf" srcId="{61095688-C736-4BC1-A5F9-12A4D2ABE31D}" destId="{A07E49DB-7BAB-4CF0-8AEB-75066196CE95}" srcOrd="0" destOrd="0" presId="urn:microsoft.com/office/officeart/2005/8/layout/chevron2"/>
    <dgm:cxn modelId="{855FCC55-9495-4998-B5CE-B6406FC3A8CE}" type="presParOf" srcId="{61095688-C736-4BC1-A5F9-12A4D2ABE31D}" destId="{D7598774-B279-46D6-9FDE-7D5CB73E8AAD}" srcOrd="1" destOrd="0" presId="urn:microsoft.com/office/officeart/2005/8/layout/chevron2"/>
    <dgm:cxn modelId="{D04974A6-0F3B-40AB-8F5E-D749B6DC4260}" type="presParOf" srcId="{28005056-31BA-4BD1-878B-4B903C4D3945}" destId="{9433BB70-2343-4485-B63D-C60D72CF113C}" srcOrd="1" destOrd="0" presId="urn:microsoft.com/office/officeart/2005/8/layout/chevron2"/>
    <dgm:cxn modelId="{7E7C6500-F7F6-47CA-80F0-770AAAFEB830}" type="presParOf" srcId="{28005056-31BA-4BD1-878B-4B903C4D3945}" destId="{E2843F90-1A4E-4555-B1DB-49A4D00A50A8}" srcOrd="2" destOrd="0" presId="urn:microsoft.com/office/officeart/2005/8/layout/chevron2"/>
    <dgm:cxn modelId="{9409B84E-008D-4CD1-8E1B-8A8419E5A595}" type="presParOf" srcId="{E2843F90-1A4E-4555-B1DB-49A4D00A50A8}" destId="{EC1F2D84-E13F-4C68-9EFE-025312FDE206}" srcOrd="0" destOrd="0" presId="urn:microsoft.com/office/officeart/2005/8/layout/chevron2"/>
    <dgm:cxn modelId="{9AA2EFF7-0777-4F4A-A3C1-CC91EECFF07F}" type="presParOf" srcId="{E2843F90-1A4E-4555-B1DB-49A4D00A50A8}" destId="{1F23FFF5-E3FC-4BAA-BB2A-0DB1E646637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8DE98A-DAEE-4090-90EE-803D40C6722C}" type="doc">
      <dgm:prSet loTypeId="urn:microsoft.com/office/officeart/2005/8/layout/hList9" loCatId="list" qsTypeId="urn:microsoft.com/office/officeart/2005/8/quickstyle/3d4" qsCatId="3D" csTypeId="urn:microsoft.com/office/officeart/2005/8/colors/colorful4" csCatId="colorful" phldr="1"/>
      <dgm:spPr/>
      <dgm:t>
        <a:bodyPr/>
        <a:lstStyle/>
        <a:p>
          <a:endParaRPr lang="en-US"/>
        </a:p>
      </dgm:t>
    </dgm:pt>
    <dgm:pt modelId="{C2860799-E513-4788-A103-6ABECB418B48}">
      <dgm:prSet custT="1"/>
      <dgm:spPr/>
      <dgm:t>
        <a:bodyPr/>
        <a:lstStyle/>
        <a:p>
          <a:r>
            <a:rPr lang="en-US" sz="2200" dirty="0"/>
            <a:t>If purging behavior is present…</a:t>
          </a:r>
        </a:p>
      </dgm:t>
    </dgm:pt>
    <dgm:pt modelId="{D78D0A1C-A6D8-49AA-B85A-2EBF748371BE}" type="parTrans" cxnId="{2304A8AF-3FA4-4B7B-8D1D-0319667E475B}">
      <dgm:prSet/>
      <dgm:spPr/>
      <dgm:t>
        <a:bodyPr/>
        <a:lstStyle/>
        <a:p>
          <a:endParaRPr lang="en-US"/>
        </a:p>
      </dgm:t>
    </dgm:pt>
    <dgm:pt modelId="{6D6C85D3-2496-4F05-A341-6FE90DB7E3D5}" type="sibTrans" cxnId="{2304A8AF-3FA4-4B7B-8D1D-0319667E475B}">
      <dgm:prSet/>
      <dgm:spPr/>
      <dgm:t>
        <a:bodyPr/>
        <a:lstStyle/>
        <a:p>
          <a:endParaRPr lang="en-US"/>
        </a:p>
      </dgm:t>
    </dgm:pt>
    <dgm:pt modelId="{087F3A0B-2CDB-442E-85DA-2F0848F0E2B1}">
      <dgm:prSet custT="1"/>
      <dgm:spPr/>
      <dgm:t>
        <a:bodyPr/>
        <a:lstStyle/>
        <a:p>
          <a:pPr>
            <a:buFont typeface="Arial" panose="020B0604020202020204" pitchFamily="34" charset="0"/>
            <a:buChar char="•"/>
          </a:pPr>
          <a:r>
            <a:rPr lang="en-US" sz="2200" dirty="0"/>
            <a:t>- Refer for a dental evaluation.</a:t>
          </a:r>
        </a:p>
        <a:p>
          <a:pPr>
            <a:buFont typeface="Arial" panose="020B0604020202020204" pitchFamily="34" charset="0"/>
            <a:buChar char="•"/>
          </a:pPr>
          <a:r>
            <a:rPr lang="en-US" sz="2200" dirty="0"/>
            <a:t>- Instruct patients not to brush teeth after vomiting.</a:t>
          </a:r>
        </a:p>
        <a:p>
          <a:pPr>
            <a:buFont typeface="Arial" panose="020B0604020202020204" pitchFamily="34" charset="0"/>
            <a:buChar char="•"/>
          </a:pPr>
          <a:r>
            <a:rPr lang="en-US" sz="2200" dirty="0"/>
            <a:t>- Oral rinsing with water after vomiting and avoiding ingestion of carbonated beverages or citrus fruits may help to reduce effects on dentition.</a:t>
          </a:r>
        </a:p>
      </dgm:t>
    </dgm:pt>
    <dgm:pt modelId="{01B7CD81-37E5-439F-A62E-156749FE7579}" type="parTrans" cxnId="{FA88D4B4-E055-4EB0-B3A9-D33665535F23}">
      <dgm:prSet/>
      <dgm:spPr/>
      <dgm:t>
        <a:bodyPr/>
        <a:lstStyle/>
        <a:p>
          <a:endParaRPr lang="en-US"/>
        </a:p>
      </dgm:t>
    </dgm:pt>
    <dgm:pt modelId="{1D3DC497-3925-4D30-AF34-E6D54E6AADE6}" type="sibTrans" cxnId="{FA88D4B4-E055-4EB0-B3A9-D33665535F23}">
      <dgm:prSet/>
      <dgm:spPr/>
      <dgm:t>
        <a:bodyPr/>
        <a:lstStyle/>
        <a:p>
          <a:endParaRPr lang="en-US"/>
        </a:p>
      </dgm:t>
    </dgm:pt>
    <dgm:pt modelId="{3DE039E2-DE3A-4413-8B18-D2EC376A2505}" type="pres">
      <dgm:prSet presAssocID="{4D8DE98A-DAEE-4090-90EE-803D40C6722C}" presName="list" presStyleCnt="0">
        <dgm:presLayoutVars>
          <dgm:dir/>
          <dgm:animLvl val="lvl"/>
        </dgm:presLayoutVars>
      </dgm:prSet>
      <dgm:spPr/>
    </dgm:pt>
    <dgm:pt modelId="{566E9504-28A6-4F22-9F8A-2D93CCE9367D}" type="pres">
      <dgm:prSet presAssocID="{C2860799-E513-4788-A103-6ABECB418B48}" presName="posSpace" presStyleCnt="0"/>
      <dgm:spPr/>
    </dgm:pt>
    <dgm:pt modelId="{5771344B-5712-4644-934B-20DE462C55B0}" type="pres">
      <dgm:prSet presAssocID="{C2860799-E513-4788-A103-6ABECB418B48}" presName="vertFlow" presStyleCnt="0"/>
      <dgm:spPr/>
    </dgm:pt>
    <dgm:pt modelId="{9B41AD14-6D7F-49BC-9E01-2A49A97CB510}" type="pres">
      <dgm:prSet presAssocID="{C2860799-E513-4788-A103-6ABECB418B48}" presName="topSpace" presStyleCnt="0"/>
      <dgm:spPr/>
    </dgm:pt>
    <dgm:pt modelId="{96AD6F17-C350-41C0-9839-E12A3BE3523D}" type="pres">
      <dgm:prSet presAssocID="{C2860799-E513-4788-A103-6ABECB418B48}" presName="firstComp" presStyleCnt="0"/>
      <dgm:spPr/>
    </dgm:pt>
    <dgm:pt modelId="{9A520123-B392-482C-9B21-81D0E95AE855}" type="pres">
      <dgm:prSet presAssocID="{C2860799-E513-4788-A103-6ABECB418B48}" presName="firstChild" presStyleLbl="bgAccFollowNode1" presStyleIdx="0" presStyleCnt="1" custScaleX="115012" custScaleY="104778" custLinFactNeighborX="-4020" custLinFactNeighborY="-21167"/>
      <dgm:spPr>
        <a:prstGeom prst="roundRect">
          <a:avLst/>
        </a:prstGeom>
      </dgm:spPr>
    </dgm:pt>
    <dgm:pt modelId="{812079B3-C0D0-436C-B84F-88AFEA568441}" type="pres">
      <dgm:prSet presAssocID="{C2860799-E513-4788-A103-6ABECB418B48}" presName="firstChildTx" presStyleLbl="bgAccFollowNode1" presStyleIdx="0" presStyleCnt="1">
        <dgm:presLayoutVars>
          <dgm:bulletEnabled val="1"/>
        </dgm:presLayoutVars>
      </dgm:prSet>
      <dgm:spPr/>
    </dgm:pt>
    <dgm:pt modelId="{3353CBE2-2313-48CF-8E82-5943F6E129FB}" type="pres">
      <dgm:prSet presAssocID="{C2860799-E513-4788-A103-6ABECB418B48}" presName="negSpace" presStyleCnt="0"/>
      <dgm:spPr/>
    </dgm:pt>
    <dgm:pt modelId="{BB048835-0855-4FBC-85C6-250B04435D4B}" type="pres">
      <dgm:prSet presAssocID="{C2860799-E513-4788-A103-6ABECB418B48}" presName="circle" presStyleLbl="node1" presStyleIdx="0" presStyleCnt="1" custScaleX="88602" custScaleY="39083" custLinFactNeighborX="-56228" custLinFactNeighborY="14976"/>
      <dgm:spPr/>
    </dgm:pt>
  </dgm:ptLst>
  <dgm:cxnLst>
    <dgm:cxn modelId="{2FD1D607-A49D-4921-B700-2099B5F0180A}" type="presOf" srcId="{087F3A0B-2CDB-442E-85DA-2F0848F0E2B1}" destId="{812079B3-C0D0-436C-B84F-88AFEA568441}" srcOrd="1" destOrd="0" presId="urn:microsoft.com/office/officeart/2005/8/layout/hList9"/>
    <dgm:cxn modelId="{2304A8AF-3FA4-4B7B-8D1D-0319667E475B}" srcId="{4D8DE98A-DAEE-4090-90EE-803D40C6722C}" destId="{C2860799-E513-4788-A103-6ABECB418B48}" srcOrd="0" destOrd="0" parTransId="{D78D0A1C-A6D8-49AA-B85A-2EBF748371BE}" sibTransId="{6D6C85D3-2496-4F05-A341-6FE90DB7E3D5}"/>
    <dgm:cxn modelId="{FA88D4B4-E055-4EB0-B3A9-D33665535F23}" srcId="{C2860799-E513-4788-A103-6ABECB418B48}" destId="{087F3A0B-2CDB-442E-85DA-2F0848F0E2B1}" srcOrd="0" destOrd="0" parTransId="{01B7CD81-37E5-439F-A62E-156749FE7579}" sibTransId="{1D3DC497-3925-4D30-AF34-E6D54E6AADE6}"/>
    <dgm:cxn modelId="{113BF5CA-9EAA-4DEA-8288-0325EA27909D}" type="presOf" srcId="{087F3A0B-2CDB-442E-85DA-2F0848F0E2B1}" destId="{9A520123-B392-482C-9B21-81D0E95AE855}" srcOrd="0" destOrd="0" presId="urn:microsoft.com/office/officeart/2005/8/layout/hList9"/>
    <dgm:cxn modelId="{92D53AE7-6320-4A65-A974-154075C42D33}" type="presOf" srcId="{C2860799-E513-4788-A103-6ABECB418B48}" destId="{BB048835-0855-4FBC-85C6-250B04435D4B}" srcOrd="0" destOrd="0" presId="urn:microsoft.com/office/officeart/2005/8/layout/hList9"/>
    <dgm:cxn modelId="{F6E267F7-DAF0-495E-9270-2C97014DA15B}" type="presOf" srcId="{4D8DE98A-DAEE-4090-90EE-803D40C6722C}" destId="{3DE039E2-DE3A-4413-8B18-D2EC376A2505}" srcOrd="0" destOrd="0" presId="urn:microsoft.com/office/officeart/2005/8/layout/hList9"/>
    <dgm:cxn modelId="{666A763C-F469-4AB3-A17B-4C8BC66F471A}" type="presParOf" srcId="{3DE039E2-DE3A-4413-8B18-D2EC376A2505}" destId="{566E9504-28A6-4F22-9F8A-2D93CCE9367D}" srcOrd="0" destOrd="0" presId="urn:microsoft.com/office/officeart/2005/8/layout/hList9"/>
    <dgm:cxn modelId="{4E897BFB-B2F6-41BA-8BA6-00E0176952C2}" type="presParOf" srcId="{3DE039E2-DE3A-4413-8B18-D2EC376A2505}" destId="{5771344B-5712-4644-934B-20DE462C55B0}" srcOrd="1" destOrd="0" presId="urn:microsoft.com/office/officeart/2005/8/layout/hList9"/>
    <dgm:cxn modelId="{A63BDA78-208E-44EA-BD65-90329A6461AA}" type="presParOf" srcId="{5771344B-5712-4644-934B-20DE462C55B0}" destId="{9B41AD14-6D7F-49BC-9E01-2A49A97CB510}" srcOrd="0" destOrd="0" presId="urn:microsoft.com/office/officeart/2005/8/layout/hList9"/>
    <dgm:cxn modelId="{201DC197-9D01-4C9A-99D5-5EFF2E89F154}" type="presParOf" srcId="{5771344B-5712-4644-934B-20DE462C55B0}" destId="{96AD6F17-C350-41C0-9839-E12A3BE3523D}" srcOrd="1" destOrd="0" presId="urn:microsoft.com/office/officeart/2005/8/layout/hList9"/>
    <dgm:cxn modelId="{BECA5A9D-00CB-49B1-B0CC-57DCF6C6BE41}" type="presParOf" srcId="{96AD6F17-C350-41C0-9839-E12A3BE3523D}" destId="{9A520123-B392-482C-9B21-81D0E95AE855}" srcOrd="0" destOrd="0" presId="urn:microsoft.com/office/officeart/2005/8/layout/hList9"/>
    <dgm:cxn modelId="{41BFEBE6-7893-49D2-99FD-0C66E489D440}" type="presParOf" srcId="{96AD6F17-C350-41C0-9839-E12A3BE3523D}" destId="{812079B3-C0D0-436C-B84F-88AFEA568441}" srcOrd="1" destOrd="0" presId="urn:microsoft.com/office/officeart/2005/8/layout/hList9"/>
    <dgm:cxn modelId="{42798509-41B5-4196-A229-A51A26F37A8B}" type="presParOf" srcId="{3DE039E2-DE3A-4413-8B18-D2EC376A2505}" destId="{3353CBE2-2313-48CF-8E82-5943F6E129FB}" srcOrd="2" destOrd="0" presId="urn:microsoft.com/office/officeart/2005/8/layout/hList9"/>
    <dgm:cxn modelId="{22169DDA-5209-4AAE-9056-639E62CB7655}" type="presParOf" srcId="{3DE039E2-DE3A-4413-8B18-D2EC376A2505}" destId="{BB048835-0855-4FBC-85C6-250B04435D4B}" srcOrd="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D57FE5-27BB-4358-93C2-4FBA5B2C9F03}"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4CEB7A8B-E034-4930-9619-70C602E88367}">
      <dgm:prSet custT="1"/>
      <dgm:spPr/>
      <dgm:t>
        <a:bodyPr/>
        <a:lstStyle/>
        <a:p>
          <a:pPr>
            <a:buNone/>
          </a:pPr>
          <a:r>
            <a:rPr lang="en-US" sz="2200" kern="1200" dirty="0"/>
            <a:t>Usually </a:t>
          </a:r>
          <a:r>
            <a:rPr lang="en-US" sz="2200" b="1" kern="1200" dirty="0">
              <a:solidFill>
                <a:schemeClr val="tx1"/>
              </a:solidFill>
              <a:effectLst>
                <a:glow rad="63500">
                  <a:schemeClr val="accent2">
                    <a:satMod val="175000"/>
                    <a:alpha val="40000"/>
                  </a:schemeClr>
                </a:glow>
                <a:innerShdw blurRad="63500" dist="50800" dir="18900000">
                  <a:prstClr val="black">
                    <a:alpha val="50000"/>
                  </a:prstClr>
                </a:innerShdw>
              </a:effectLst>
              <a:latin typeface="+mn-lt"/>
              <a:ea typeface="+mn-ea"/>
              <a:cs typeface="+mn-cs"/>
            </a:rPr>
            <a:t>start with 1,500-2,000 kcal/day, rapidly advance to 3,000-4,000 kcal/day</a:t>
          </a:r>
          <a:r>
            <a:rPr lang="en-US" sz="2200" kern="1200" dirty="0"/>
            <a:t> divided into meals and snacks and adjust further as needed.</a:t>
          </a:r>
        </a:p>
        <a:p>
          <a:pPr>
            <a:buNone/>
          </a:pPr>
          <a:endParaRPr lang="en-US" sz="1000" kern="1200" dirty="0"/>
        </a:p>
      </dgm:t>
    </dgm:pt>
    <dgm:pt modelId="{DFFF5ED8-3DE5-4205-809B-335F2A846AB5}" type="parTrans" cxnId="{81F48096-832F-4211-A715-EA6A99E00777}">
      <dgm:prSet/>
      <dgm:spPr/>
      <dgm:t>
        <a:bodyPr/>
        <a:lstStyle/>
        <a:p>
          <a:endParaRPr lang="en-US"/>
        </a:p>
      </dgm:t>
    </dgm:pt>
    <dgm:pt modelId="{C4A6EDE6-8608-48F2-9EFA-A45EF3EFB8E6}" type="sibTrans" cxnId="{81F48096-832F-4211-A715-EA6A99E0077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extLst>
        <a:ext uri="{E40237B7-FDA0-4F09-8148-C483321AD2D9}">
          <dgm14:cNvPr xmlns:dgm14="http://schemas.microsoft.com/office/drawing/2010/diagram" id="0" name="" descr="Overhead of open lunch boxes"/>
        </a:ext>
      </dgm:extLst>
    </dgm:pt>
    <dgm:pt modelId="{9C39E75E-011A-4234-9062-F9BEE5FAA630}">
      <dgm:prSet custT="1"/>
      <dgm:spPr/>
      <dgm:t>
        <a:bodyPr/>
        <a:lstStyle/>
        <a:p>
          <a:r>
            <a:rPr lang="en-US" sz="2000" kern="1200" dirty="0"/>
            <a:t>Usual formulas for calculating calorie requirements will typically underestimate caloric needs; patients are hypermetabolic during weight restoration.</a:t>
          </a:r>
        </a:p>
      </dgm:t>
    </dgm:pt>
    <dgm:pt modelId="{052789DF-1090-4EBF-9517-7D2C08299AE0}" type="sibTrans" cxnId="{4C48BB85-31DC-4D59-94E4-C439A1529A54}">
      <dgm:prSet/>
      <dgm:spPr/>
      <dgm:t>
        <a:bodyPr/>
        <a:lstStyle/>
        <a:p>
          <a:endParaRPr lang="en-US"/>
        </a:p>
      </dgm:t>
    </dgm:pt>
    <dgm:pt modelId="{5169933D-01C5-4B1B-9B5C-234281E1D9BC}" type="parTrans" cxnId="{4C48BB85-31DC-4D59-94E4-C439A1529A54}">
      <dgm:prSet/>
      <dgm:spPr/>
      <dgm:t>
        <a:bodyPr/>
        <a:lstStyle/>
        <a:p>
          <a:endParaRPr lang="en-US"/>
        </a:p>
      </dgm:t>
    </dgm:pt>
    <dgm:pt modelId="{E5256207-EA64-450B-8335-55F0C4C7AEB3}">
      <dgm:prSet custT="1"/>
      <dgm:spPr/>
      <dgm:t>
        <a:bodyPr/>
        <a:lstStyle/>
        <a:p>
          <a:r>
            <a:rPr lang="en-US" sz="2000" kern="1200" dirty="0"/>
            <a:t>Involve registered dieticians in treatment.</a:t>
          </a:r>
        </a:p>
      </dgm:t>
    </dgm:pt>
    <dgm:pt modelId="{279CB1C5-0EC9-4EFD-8B74-DF060D670AC6}" type="parTrans" cxnId="{2AA0A7E5-253C-41CB-A029-895AAD547F59}">
      <dgm:prSet/>
      <dgm:spPr/>
      <dgm:t>
        <a:bodyPr/>
        <a:lstStyle/>
        <a:p>
          <a:endParaRPr lang="en-US"/>
        </a:p>
      </dgm:t>
    </dgm:pt>
    <dgm:pt modelId="{BAA4FFD5-CC6D-4026-ADCB-16C2CBDBE8E9}" type="sibTrans" cxnId="{2AA0A7E5-253C-41CB-A029-895AAD547F59}">
      <dgm:prSet/>
      <dgm:spPr/>
      <dgm:t>
        <a:bodyPr/>
        <a:lstStyle/>
        <a:p>
          <a:endParaRPr lang="en-US"/>
        </a:p>
      </dgm:t>
    </dgm:pt>
    <dgm:pt modelId="{94050927-4245-409D-AE5C-728AD7AE605B}">
      <dgm:prSet custT="1"/>
      <dgm:spPr/>
      <dgm:t>
        <a:bodyPr/>
        <a:lstStyle/>
        <a:p>
          <a:r>
            <a:rPr lang="en-US" sz="2000" kern="1200" dirty="0"/>
            <a:t>Increase dietary variety.</a:t>
          </a:r>
        </a:p>
      </dgm:t>
    </dgm:pt>
    <dgm:pt modelId="{42DF0C0D-A43F-4913-940F-05575B4FCFE9}" type="parTrans" cxnId="{AE442464-8FAC-49DC-B440-E49300A642DE}">
      <dgm:prSet/>
      <dgm:spPr/>
      <dgm:t>
        <a:bodyPr/>
        <a:lstStyle/>
        <a:p>
          <a:endParaRPr lang="en-US"/>
        </a:p>
      </dgm:t>
    </dgm:pt>
    <dgm:pt modelId="{25AEF176-ACAB-453D-B157-928C9C64DD59}" type="sibTrans" cxnId="{AE442464-8FAC-49DC-B440-E49300A642DE}">
      <dgm:prSet/>
      <dgm:spPr/>
      <dgm:t>
        <a:bodyPr/>
        <a:lstStyle/>
        <a:p>
          <a:endParaRPr lang="en-US"/>
        </a:p>
      </dgm:t>
    </dgm:pt>
    <dgm:pt modelId="{1BE2107F-A26A-423C-B5B0-885342036D94}">
      <dgm:prSet custT="1"/>
      <dgm:spPr/>
      <dgm:t>
        <a:bodyPr/>
        <a:lstStyle/>
        <a:p>
          <a:r>
            <a:rPr lang="en-US" sz="2000" kern="1200" dirty="0"/>
            <a:t>Meal-based nutrition (regularly scheduled and monitored meals and snacks) is preferred over tube feeding.</a:t>
          </a:r>
        </a:p>
      </dgm:t>
    </dgm:pt>
    <dgm:pt modelId="{B92C8380-FE31-4859-9CDB-489047D02CF9}" type="parTrans" cxnId="{B4F50798-C406-4469-B8CE-01677E35AAB9}">
      <dgm:prSet/>
      <dgm:spPr/>
      <dgm:t>
        <a:bodyPr/>
        <a:lstStyle/>
        <a:p>
          <a:endParaRPr lang="en-US"/>
        </a:p>
      </dgm:t>
    </dgm:pt>
    <dgm:pt modelId="{39A29E6C-AB08-4471-8F87-2F99A9763E68}" type="sibTrans" cxnId="{B4F50798-C406-4469-B8CE-01677E35AAB9}">
      <dgm:prSet/>
      <dgm:spPr/>
      <dgm:t>
        <a:bodyPr/>
        <a:lstStyle/>
        <a:p>
          <a:endParaRPr lang="en-US"/>
        </a:p>
      </dgm:t>
    </dgm:pt>
    <dgm:pt modelId="{8A4CD454-481F-44B9-8E4C-C9EBF874725F}">
      <dgm:prSet custT="1"/>
      <dgm:spPr/>
      <dgm:t>
        <a:bodyPr/>
        <a:lstStyle/>
        <a:p>
          <a:r>
            <a:rPr lang="en-US" sz="2000" kern="1200" dirty="0"/>
            <a:t>Calorie dense liquid supplements can be given in between meals.</a:t>
          </a:r>
        </a:p>
      </dgm:t>
    </dgm:pt>
    <dgm:pt modelId="{9AD26722-EE16-41D1-9453-9FA341BC39B6}" type="parTrans" cxnId="{96A6B711-F412-4EED-ACED-0933A8102A68}">
      <dgm:prSet/>
      <dgm:spPr/>
      <dgm:t>
        <a:bodyPr/>
        <a:lstStyle/>
        <a:p>
          <a:endParaRPr lang="en-US"/>
        </a:p>
      </dgm:t>
    </dgm:pt>
    <dgm:pt modelId="{05BB5061-6630-4C20-9F85-6C937A970A97}" type="sibTrans" cxnId="{96A6B711-F412-4EED-ACED-0933A8102A68}">
      <dgm:prSet/>
      <dgm:spPr/>
      <dgm:t>
        <a:bodyPr/>
        <a:lstStyle/>
        <a:p>
          <a:endParaRPr lang="en-US"/>
        </a:p>
      </dgm:t>
    </dgm:pt>
    <dgm:pt modelId="{973A18E8-D85B-4B36-9B64-9DD2A9C4E9A7}" type="pres">
      <dgm:prSet presAssocID="{2CD57FE5-27BB-4358-93C2-4FBA5B2C9F03}" presName="Name0" presStyleCnt="0">
        <dgm:presLayoutVars>
          <dgm:dir/>
        </dgm:presLayoutVars>
      </dgm:prSet>
      <dgm:spPr/>
    </dgm:pt>
    <dgm:pt modelId="{AC75F978-2A59-461B-9184-87968CD41517}" type="pres">
      <dgm:prSet presAssocID="{C4A6EDE6-8608-48F2-9EFA-A45EF3EFB8E6}" presName="picture_1" presStyleLbl="bgImgPlace1" presStyleIdx="0" presStyleCnt="1" custScaleX="59661" custScaleY="60898" custLinFactNeighborX="-75583" custLinFactNeighborY="19698"/>
      <dgm:spPr/>
    </dgm:pt>
    <dgm:pt modelId="{18A55E2C-3EE2-469E-B175-A22F5AA6DA3A}" type="pres">
      <dgm:prSet presAssocID="{4CEB7A8B-E034-4930-9619-70C602E88367}" presName="text_1" presStyleLbl="node1" presStyleIdx="0" presStyleCnt="0" custScaleX="222935" custScaleY="154948" custLinFactNeighborX="59560" custLinFactNeighborY="-62921">
        <dgm:presLayoutVars>
          <dgm:bulletEnabled val="1"/>
        </dgm:presLayoutVars>
      </dgm:prSet>
      <dgm:spPr/>
    </dgm:pt>
    <dgm:pt modelId="{545561B9-721A-4804-9F52-52E9E9932444}" type="pres">
      <dgm:prSet presAssocID="{2CD57FE5-27BB-4358-93C2-4FBA5B2C9F03}" presName="maxNode" presStyleCnt="0"/>
      <dgm:spPr/>
    </dgm:pt>
    <dgm:pt modelId="{60CA51A9-7CE7-4EC4-A16C-525CE456A1C2}" type="pres">
      <dgm:prSet presAssocID="{2CD57FE5-27BB-4358-93C2-4FBA5B2C9F03}" presName="Name33" presStyleCnt="0"/>
      <dgm:spPr/>
    </dgm:pt>
  </dgm:ptLst>
  <dgm:cxnLst>
    <dgm:cxn modelId="{7AF73C02-0996-4AFC-8282-53B26E7F1755}" type="presOf" srcId="{9C39E75E-011A-4234-9062-F9BEE5FAA630}" destId="{18A55E2C-3EE2-469E-B175-A22F5AA6DA3A}" srcOrd="0" destOrd="1" presId="urn:microsoft.com/office/officeart/2008/layout/AccentedPicture"/>
    <dgm:cxn modelId="{9B6C580B-328E-4F98-A62C-80356F2D1AD6}" type="presOf" srcId="{C4A6EDE6-8608-48F2-9EFA-A45EF3EFB8E6}" destId="{AC75F978-2A59-461B-9184-87968CD41517}" srcOrd="0" destOrd="0" presId="urn:microsoft.com/office/officeart/2008/layout/AccentedPicture"/>
    <dgm:cxn modelId="{96A6B711-F412-4EED-ACED-0933A8102A68}" srcId="{4CEB7A8B-E034-4930-9619-70C602E88367}" destId="{8A4CD454-481F-44B9-8E4C-C9EBF874725F}" srcOrd="4" destOrd="0" parTransId="{9AD26722-EE16-41D1-9453-9FA341BC39B6}" sibTransId="{05BB5061-6630-4C20-9F85-6C937A970A97}"/>
    <dgm:cxn modelId="{AE442464-8FAC-49DC-B440-E49300A642DE}" srcId="{4CEB7A8B-E034-4930-9619-70C602E88367}" destId="{94050927-4245-409D-AE5C-728AD7AE605B}" srcOrd="2" destOrd="0" parTransId="{42DF0C0D-A43F-4913-940F-05575B4FCFE9}" sibTransId="{25AEF176-ACAB-453D-B157-928C9C64DD59}"/>
    <dgm:cxn modelId="{7CDB916A-D1A5-4007-A720-CD2673221591}" type="presOf" srcId="{E5256207-EA64-450B-8335-55F0C4C7AEB3}" destId="{18A55E2C-3EE2-469E-B175-A22F5AA6DA3A}" srcOrd="0" destOrd="2" presId="urn:microsoft.com/office/officeart/2008/layout/AccentedPicture"/>
    <dgm:cxn modelId="{4C48BB85-31DC-4D59-94E4-C439A1529A54}" srcId="{4CEB7A8B-E034-4930-9619-70C602E88367}" destId="{9C39E75E-011A-4234-9062-F9BEE5FAA630}" srcOrd="0" destOrd="0" parTransId="{5169933D-01C5-4B1B-9B5C-234281E1D9BC}" sibTransId="{052789DF-1090-4EBF-9517-7D2C08299AE0}"/>
    <dgm:cxn modelId="{81F48096-832F-4211-A715-EA6A99E00777}" srcId="{2CD57FE5-27BB-4358-93C2-4FBA5B2C9F03}" destId="{4CEB7A8B-E034-4930-9619-70C602E88367}" srcOrd="0" destOrd="0" parTransId="{DFFF5ED8-3DE5-4205-809B-335F2A846AB5}" sibTransId="{C4A6EDE6-8608-48F2-9EFA-A45EF3EFB8E6}"/>
    <dgm:cxn modelId="{B4F50798-C406-4469-B8CE-01677E35AAB9}" srcId="{4CEB7A8B-E034-4930-9619-70C602E88367}" destId="{1BE2107F-A26A-423C-B5B0-885342036D94}" srcOrd="3" destOrd="0" parTransId="{B92C8380-FE31-4859-9CDB-489047D02CF9}" sibTransId="{39A29E6C-AB08-4471-8F87-2F99A9763E68}"/>
    <dgm:cxn modelId="{8EBAEAA8-12BD-4C5C-BE9D-163F47332A08}" type="presOf" srcId="{94050927-4245-409D-AE5C-728AD7AE605B}" destId="{18A55E2C-3EE2-469E-B175-A22F5AA6DA3A}" srcOrd="0" destOrd="3" presId="urn:microsoft.com/office/officeart/2008/layout/AccentedPicture"/>
    <dgm:cxn modelId="{70A091B7-C9ED-4A0F-A512-DFD70EA24417}" type="presOf" srcId="{4CEB7A8B-E034-4930-9619-70C602E88367}" destId="{18A55E2C-3EE2-469E-B175-A22F5AA6DA3A}" srcOrd="0" destOrd="0" presId="urn:microsoft.com/office/officeart/2008/layout/AccentedPicture"/>
    <dgm:cxn modelId="{649612C8-8EFC-4758-B7A4-01C8432C6DC1}" type="presOf" srcId="{8A4CD454-481F-44B9-8E4C-C9EBF874725F}" destId="{18A55E2C-3EE2-469E-B175-A22F5AA6DA3A}" srcOrd="0" destOrd="5" presId="urn:microsoft.com/office/officeart/2008/layout/AccentedPicture"/>
    <dgm:cxn modelId="{999ABCCF-53B3-4674-B920-09A72BC109EB}" type="presOf" srcId="{1BE2107F-A26A-423C-B5B0-885342036D94}" destId="{18A55E2C-3EE2-469E-B175-A22F5AA6DA3A}" srcOrd="0" destOrd="4" presId="urn:microsoft.com/office/officeart/2008/layout/AccentedPicture"/>
    <dgm:cxn modelId="{9813EFDC-C33B-42D3-AB91-6827172A57B7}" type="presOf" srcId="{2CD57FE5-27BB-4358-93C2-4FBA5B2C9F03}" destId="{973A18E8-D85B-4B36-9B64-9DD2A9C4E9A7}" srcOrd="0" destOrd="0" presId="urn:microsoft.com/office/officeart/2008/layout/AccentedPicture"/>
    <dgm:cxn modelId="{2AA0A7E5-253C-41CB-A029-895AAD547F59}" srcId="{4CEB7A8B-E034-4930-9619-70C602E88367}" destId="{E5256207-EA64-450B-8335-55F0C4C7AEB3}" srcOrd="1" destOrd="0" parTransId="{279CB1C5-0EC9-4EFD-8B74-DF060D670AC6}" sibTransId="{BAA4FFD5-CC6D-4026-ADCB-16C2CBDBE8E9}"/>
    <dgm:cxn modelId="{91F06780-1F9F-4641-9E83-B818E22B83EB}" type="presParOf" srcId="{973A18E8-D85B-4B36-9B64-9DD2A9C4E9A7}" destId="{AC75F978-2A59-461B-9184-87968CD41517}" srcOrd="0" destOrd="0" presId="urn:microsoft.com/office/officeart/2008/layout/AccentedPicture"/>
    <dgm:cxn modelId="{7355CD28-65CB-4681-B220-0C52CC1BA61D}" type="presParOf" srcId="{973A18E8-D85B-4B36-9B64-9DD2A9C4E9A7}" destId="{18A55E2C-3EE2-469E-B175-A22F5AA6DA3A}" srcOrd="1" destOrd="0" presId="urn:microsoft.com/office/officeart/2008/layout/AccentedPicture"/>
    <dgm:cxn modelId="{828BD6F1-9A4C-45E2-9A37-5ABB4F4A936C}" type="presParOf" srcId="{973A18E8-D85B-4B36-9B64-9DD2A9C4E9A7}" destId="{545561B9-721A-4804-9F52-52E9E9932444}" srcOrd="2" destOrd="0" presId="urn:microsoft.com/office/officeart/2008/layout/AccentedPicture"/>
    <dgm:cxn modelId="{B8680F0B-06D3-43A4-9BBF-E8ACD6526DEC}" type="presParOf" srcId="{545561B9-721A-4804-9F52-52E9E9932444}" destId="{60CA51A9-7CE7-4EC4-A16C-525CE456A1C2}"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331521-629F-48F7-A202-0438AFD6A3E5}"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n-US"/>
        </a:p>
      </dgm:t>
    </dgm:pt>
    <dgm:pt modelId="{14370E39-9A68-47A7-AB02-375E1C6DDED9}">
      <dgm:prSet custT="1"/>
      <dgm:spPr/>
      <dgm:t>
        <a:bodyPr spcFirstLastPara="0" vert="horz" wrap="square" lIns="142240" tIns="50800" rIns="142240" bIns="50800" numCol="1" spcCol="1270" anchor="ctr" anchorCtr="0"/>
        <a:lstStyle/>
        <a:p>
          <a:pPr algn="l"/>
          <a:r>
            <a:rPr lang="en-US" sz="2000" b="1" i="1" kern="1200"/>
            <a:t>Olanzapine</a:t>
          </a:r>
          <a:endParaRPr lang="en-US" sz="2000" b="1" i="1" kern="1200" dirty="0">
            <a:latin typeface="+mn-lt"/>
            <a:ea typeface="+mn-ea"/>
            <a:cs typeface="+mn-cs"/>
          </a:endParaRPr>
        </a:p>
      </dgm:t>
    </dgm:pt>
    <dgm:pt modelId="{F3D855C9-01CC-4207-BC94-AE2E2D7591E6}" type="parTrans" cxnId="{82C43B99-B9ED-4733-8D02-A60776F3910A}">
      <dgm:prSet/>
      <dgm:spPr/>
      <dgm:t>
        <a:bodyPr/>
        <a:lstStyle/>
        <a:p>
          <a:endParaRPr lang="en-US"/>
        </a:p>
      </dgm:t>
    </dgm:pt>
    <dgm:pt modelId="{9AC65E38-968D-4A78-9CF6-2830BFF93DFF}" type="sibTrans" cxnId="{82C43B99-B9ED-4733-8D02-A60776F3910A}">
      <dgm:prSet/>
      <dgm:spPr/>
      <dgm:t>
        <a:bodyPr/>
        <a:lstStyle/>
        <a:p>
          <a:endParaRPr lang="en-US"/>
        </a:p>
      </dgm:t>
    </dgm:pt>
    <dgm:pt modelId="{22CF7CFE-73E3-4BE5-B90A-325ECF035C3D}">
      <dgm:prSet custT="1"/>
      <dgm:spPr/>
      <dgm:t>
        <a:bodyPr/>
        <a:lstStyle/>
        <a:p>
          <a:r>
            <a:rPr lang="en-US" sz="2000" dirty="0"/>
            <a:t>May be useful in selected patients to assist with weight gain.</a:t>
          </a:r>
          <a:endParaRPr lang="en-US" sz="1200" dirty="0"/>
        </a:p>
      </dgm:t>
    </dgm:pt>
    <dgm:pt modelId="{315A3CC9-58F6-4345-A4FD-37C0A9DB48A5}" type="parTrans" cxnId="{41972AFD-B1FC-4F78-88AA-9B481313F3F3}">
      <dgm:prSet/>
      <dgm:spPr/>
      <dgm:t>
        <a:bodyPr/>
        <a:lstStyle/>
        <a:p>
          <a:endParaRPr lang="en-US"/>
        </a:p>
      </dgm:t>
    </dgm:pt>
    <dgm:pt modelId="{1B1A25A0-91FA-4E86-9F11-76B0A1DA91CC}" type="sibTrans" cxnId="{41972AFD-B1FC-4F78-88AA-9B481313F3F3}">
      <dgm:prSet/>
      <dgm:spPr/>
      <dgm:t>
        <a:bodyPr/>
        <a:lstStyle/>
        <a:p>
          <a:endParaRPr lang="en-US"/>
        </a:p>
      </dgm:t>
    </dgm:pt>
    <dgm:pt modelId="{B56040F4-C35E-4D38-B83F-49FE13CF27C0}">
      <dgm:prSet custT="1"/>
      <dgm:spPr/>
      <dgm:t>
        <a:bodyPr spcFirstLastPara="0" vert="horz" wrap="square" lIns="142240" tIns="50800" rIns="142240" bIns="50800" numCol="1" spcCol="1270" anchor="ctr" anchorCtr="0"/>
        <a:lstStyle/>
        <a:p>
          <a:pPr marL="0" lvl="0" indent="0" algn="l" defTabSz="889000">
            <a:lnSpc>
              <a:spcPct val="90000"/>
            </a:lnSpc>
            <a:spcBef>
              <a:spcPct val="0"/>
            </a:spcBef>
            <a:spcAft>
              <a:spcPct val="35000"/>
            </a:spcAft>
            <a:buNone/>
          </a:pPr>
          <a:r>
            <a:rPr lang="en-US" sz="2000" b="1" i="1" kern="1200"/>
            <a:t>SSRIs or other antidepressants </a:t>
          </a:r>
          <a:endParaRPr lang="en-US" sz="2000" b="1" i="1" kern="1200" dirty="0">
            <a:latin typeface="Calibri"/>
            <a:ea typeface="+mn-ea"/>
            <a:cs typeface="+mn-cs"/>
          </a:endParaRPr>
        </a:p>
      </dgm:t>
    </dgm:pt>
    <dgm:pt modelId="{C8A98199-8BBB-402E-8446-93E9F8842F70}" type="parTrans" cxnId="{FFCF4DCA-96BD-47D1-8595-DBE025AAADBB}">
      <dgm:prSet/>
      <dgm:spPr/>
      <dgm:t>
        <a:bodyPr/>
        <a:lstStyle/>
        <a:p>
          <a:endParaRPr lang="en-US"/>
        </a:p>
      </dgm:t>
    </dgm:pt>
    <dgm:pt modelId="{4E026845-323B-4C26-A57F-67306A66672D}" type="sibTrans" cxnId="{FFCF4DCA-96BD-47D1-8595-DBE025AAADBB}">
      <dgm:prSet/>
      <dgm:spPr/>
      <dgm:t>
        <a:bodyPr/>
        <a:lstStyle/>
        <a:p>
          <a:endParaRPr lang="en-US"/>
        </a:p>
      </dgm:t>
    </dgm:pt>
    <dgm:pt modelId="{609B4816-53FD-4C5B-95D7-9D1AEBA3FF8D}">
      <dgm:prSet custT="1"/>
      <dgm:spPr/>
      <dgm:t>
        <a:bodyPr/>
        <a:lstStyle/>
        <a:p>
          <a:r>
            <a:rPr lang="en-US" sz="2000" dirty="0"/>
            <a:t>Relatively few risks and commonly used in individuals with AN to address co-occurring depression or anxiety disorders.</a:t>
          </a:r>
        </a:p>
      </dgm:t>
    </dgm:pt>
    <dgm:pt modelId="{95637288-A9F0-4044-BF93-67305FE2E30D}" type="parTrans" cxnId="{CC471274-967F-4E92-B4AD-F92743A69449}">
      <dgm:prSet/>
      <dgm:spPr/>
      <dgm:t>
        <a:bodyPr/>
        <a:lstStyle/>
        <a:p>
          <a:endParaRPr lang="en-US"/>
        </a:p>
      </dgm:t>
    </dgm:pt>
    <dgm:pt modelId="{6B87B7B8-47D4-4835-8D69-38608C041010}" type="sibTrans" cxnId="{CC471274-967F-4E92-B4AD-F92743A69449}">
      <dgm:prSet/>
      <dgm:spPr/>
      <dgm:t>
        <a:bodyPr/>
        <a:lstStyle/>
        <a:p>
          <a:endParaRPr lang="en-US"/>
        </a:p>
      </dgm:t>
    </dgm:pt>
    <dgm:pt modelId="{55A3D8B3-CB24-44A6-9DCA-F2CC2333FB4C}">
      <dgm:prSet custT="1"/>
      <dgm:spPr/>
      <dgm:t>
        <a:bodyPr/>
        <a:lstStyle/>
        <a:p>
          <a:r>
            <a:rPr lang="en-US" sz="2000" dirty="0"/>
            <a:t>Consider potential adverse effects of olanzapine. </a:t>
          </a:r>
        </a:p>
      </dgm:t>
    </dgm:pt>
    <dgm:pt modelId="{EE6A720E-56B0-4ABA-B6FD-F093E5C6835E}" type="parTrans" cxnId="{A1F80B35-77F9-473B-80CD-DA176835D4D7}">
      <dgm:prSet/>
      <dgm:spPr/>
      <dgm:t>
        <a:bodyPr/>
        <a:lstStyle/>
        <a:p>
          <a:endParaRPr lang="en-US"/>
        </a:p>
      </dgm:t>
    </dgm:pt>
    <dgm:pt modelId="{957300F2-0A63-416D-B42A-789929548EFA}" type="sibTrans" cxnId="{A1F80B35-77F9-473B-80CD-DA176835D4D7}">
      <dgm:prSet/>
      <dgm:spPr/>
      <dgm:t>
        <a:bodyPr/>
        <a:lstStyle/>
        <a:p>
          <a:endParaRPr lang="en-US"/>
        </a:p>
      </dgm:t>
    </dgm:pt>
    <dgm:pt modelId="{B9525486-5EC5-4A35-9558-A6B80EC553C3}">
      <dgm:prSet custT="1"/>
      <dgm:spPr/>
      <dgm:t>
        <a:bodyPr/>
        <a:lstStyle/>
        <a:p>
          <a:r>
            <a:rPr lang="en-US" sz="2000" dirty="0"/>
            <a:t>Available evidence does not suggest an appreciable benefit, either in fostering weight gain in low weight patients or in reducing relapse in those whose weight has been restored.</a:t>
          </a:r>
        </a:p>
      </dgm:t>
    </dgm:pt>
    <dgm:pt modelId="{9A03555D-C0BC-424B-8356-4D6E40BE79A4}" type="parTrans" cxnId="{EA9E164F-316E-4C00-BC21-C1E77DF47A6D}">
      <dgm:prSet/>
      <dgm:spPr/>
      <dgm:t>
        <a:bodyPr/>
        <a:lstStyle/>
        <a:p>
          <a:endParaRPr lang="en-US"/>
        </a:p>
      </dgm:t>
    </dgm:pt>
    <dgm:pt modelId="{11A1D1DC-7CAC-4626-AECB-4A6708E9D9F8}" type="sibTrans" cxnId="{EA9E164F-316E-4C00-BC21-C1E77DF47A6D}">
      <dgm:prSet/>
      <dgm:spPr/>
      <dgm:t>
        <a:bodyPr/>
        <a:lstStyle/>
        <a:p>
          <a:endParaRPr lang="en-US"/>
        </a:p>
      </dgm:t>
    </dgm:pt>
    <dgm:pt modelId="{68AAEAAB-E37E-4171-9D86-065D82AB0D0C}" type="pres">
      <dgm:prSet presAssocID="{4E331521-629F-48F7-A202-0438AFD6A3E5}" presName="linear" presStyleCnt="0">
        <dgm:presLayoutVars>
          <dgm:dir/>
          <dgm:animLvl val="lvl"/>
          <dgm:resizeHandles val="exact"/>
        </dgm:presLayoutVars>
      </dgm:prSet>
      <dgm:spPr/>
    </dgm:pt>
    <dgm:pt modelId="{A4203750-E223-49E5-930F-1CEA659E4778}" type="pres">
      <dgm:prSet presAssocID="{14370E39-9A68-47A7-AB02-375E1C6DDED9}" presName="parentLin" presStyleCnt="0"/>
      <dgm:spPr/>
    </dgm:pt>
    <dgm:pt modelId="{46CBB9C1-C0FA-4931-8ADC-B20F4E12574A}" type="pres">
      <dgm:prSet presAssocID="{14370E39-9A68-47A7-AB02-375E1C6DDED9}" presName="parentLeftMargin" presStyleLbl="node1" presStyleIdx="0" presStyleCnt="2"/>
      <dgm:spPr/>
    </dgm:pt>
    <dgm:pt modelId="{1AE1ED14-96BA-4BF6-BE81-C8F9F92F25E3}" type="pres">
      <dgm:prSet presAssocID="{14370E39-9A68-47A7-AB02-375E1C6DDED9}" presName="parentText" presStyleLbl="node1" presStyleIdx="0" presStyleCnt="2">
        <dgm:presLayoutVars>
          <dgm:chMax val="0"/>
          <dgm:bulletEnabled val="1"/>
        </dgm:presLayoutVars>
      </dgm:prSet>
      <dgm:spPr/>
    </dgm:pt>
    <dgm:pt modelId="{D691DD76-145E-4E6D-8B9C-54156D4FEF68}" type="pres">
      <dgm:prSet presAssocID="{14370E39-9A68-47A7-AB02-375E1C6DDED9}" presName="negativeSpace" presStyleCnt="0"/>
      <dgm:spPr/>
    </dgm:pt>
    <dgm:pt modelId="{8DEA9662-06EA-462F-86A5-0D0BAEDBB297}" type="pres">
      <dgm:prSet presAssocID="{14370E39-9A68-47A7-AB02-375E1C6DDED9}" presName="childText" presStyleLbl="conFgAcc1" presStyleIdx="0" presStyleCnt="2">
        <dgm:presLayoutVars>
          <dgm:bulletEnabled val="1"/>
        </dgm:presLayoutVars>
      </dgm:prSet>
      <dgm:spPr/>
    </dgm:pt>
    <dgm:pt modelId="{506B785A-F413-41D4-9465-490E7738744F}" type="pres">
      <dgm:prSet presAssocID="{9AC65E38-968D-4A78-9CF6-2830BFF93DFF}" presName="spaceBetweenRectangles" presStyleCnt="0"/>
      <dgm:spPr/>
    </dgm:pt>
    <dgm:pt modelId="{A3881DCB-3691-4644-B0EF-0A7B7679F445}" type="pres">
      <dgm:prSet presAssocID="{B56040F4-C35E-4D38-B83F-49FE13CF27C0}" presName="parentLin" presStyleCnt="0"/>
      <dgm:spPr/>
    </dgm:pt>
    <dgm:pt modelId="{75C5AB41-E516-4F95-A4C5-04B67D343875}" type="pres">
      <dgm:prSet presAssocID="{B56040F4-C35E-4D38-B83F-49FE13CF27C0}" presName="parentLeftMargin" presStyleLbl="node1" presStyleIdx="0" presStyleCnt="2"/>
      <dgm:spPr/>
    </dgm:pt>
    <dgm:pt modelId="{999F0A97-05C1-4086-8ABF-2E60D8537B5A}" type="pres">
      <dgm:prSet presAssocID="{B56040F4-C35E-4D38-B83F-49FE13CF27C0}" presName="parentText" presStyleLbl="node1" presStyleIdx="1" presStyleCnt="2">
        <dgm:presLayoutVars>
          <dgm:chMax val="0"/>
          <dgm:bulletEnabled val="1"/>
        </dgm:presLayoutVars>
      </dgm:prSet>
      <dgm:spPr/>
    </dgm:pt>
    <dgm:pt modelId="{746B61E9-AC89-4C8C-ABC4-40081596B25A}" type="pres">
      <dgm:prSet presAssocID="{B56040F4-C35E-4D38-B83F-49FE13CF27C0}" presName="negativeSpace" presStyleCnt="0"/>
      <dgm:spPr/>
    </dgm:pt>
    <dgm:pt modelId="{E58589D6-68B8-4AEE-918F-F3CD882B0ABC}" type="pres">
      <dgm:prSet presAssocID="{B56040F4-C35E-4D38-B83F-49FE13CF27C0}" presName="childText" presStyleLbl="conFgAcc1" presStyleIdx="1" presStyleCnt="2">
        <dgm:presLayoutVars>
          <dgm:bulletEnabled val="1"/>
        </dgm:presLayoutVars>
      </dgm:prSet>
      <dgm:spPr/>
    </dgm:pt>
  </dgm:ptLst>
  <dgm:cxnLst>
    <dgm:cxn modelId="{51116311-3276-4899-8EC1-D9DBD2436211}" type="presOf" srcId="{609B4816-53FD-4C5B-95D7-9D1AEBA3FF8D}" destId="{E58589D6-68B8-4AEE-918F-F3CD882B0ABC}" srcOrd="0" destOrd="0" presId="urn:microsoft.com/office/officeart/2005/8/layout/list1"/>
    <dgm:cxn modelId="{655DAA22-AA55-438B-A17C-74BD990979C8}" type="presOf" srcId="{B9525486-5EC5-4A35-9558-A6B80EC553C3}" destId="{E58589D6-68B8-4AEE-918F-F3CD882B0ABC}" srcOrd="0" destOrd="1" presId="urn:microsoft.com/office/officeart/2005/8/layout/list1"/>
    <dgm:cxn modelId="{A3615328-E297-4782-8036-839517F381A5}" type="presOf" srcId="{4E331521-629F-48F7-A202-0438AFD6A3E5}" destId="{68AAEAAB-E37E-4171-9D86-065D82AB0D0C}" srcOrd="0" destOrd="0" presId="urn:microsoft.com/office/officeart/2005/8/layout/list1"/>
    <dgm:cxn modelId="{A1F80B35-77F9-473B-80CD-DA176835D4D7}" srcId="{14370E39-9A68-47A7-AB02-375E1C6DDED9}" destId="{55A3D8B3-CB24-44A6-9DCA-F2CC2333FB4C}" srcOrd="1" destOrd="0" parTransId="{EE6A720E-56B0-4ABA-B6FD-F093E5C6835E}" sibTransId="{957300F2-0A63-416D-B42A-789929548EFA}"/>
    <dgm:cxn modelId="{03350A3A-969C-4205-A977-8D80248C8195}" type="presOf" srcId="{55A3D8B3-CB24-44A6-9DCA-F2CC2333FB4C}" destId="{8DEA9662-06EA-462F-86A5-0D0BAEDBB297}" srcOrd="0" destOrd="1" presId="urn:microsoft.com/office/officeart/2005/8/layout/list1"/>
    <dgm:cxn modelId="{E042406A-24DD-48AE-AFFD-CE9385B160E9}" type="presOf" srcId="{B56040F4-C35E-4D38-B83F-49FE13CF27C0}" destId="{75C5AB41-E516-4F95-A4C5-04B67D343875}" srcOrd="0" destOrd="0" presId="urn:microsoft.com/office/officeart/2005/8/layout/list1"/>
    <dgm:cxn modelId="{EA9E164F-316E-4C00-BC21-C1E77DF47A6D}" srcId="{B56040F4-C35E-4D38-B83F-49FE13CF27C0}" destId="{B9525486-5EC5-4A35-9558-A6B80EC553C3}" srcOrd="1" destOrd="0" parTransId="{9A03555D-C0BC-424B-8356-4D6E40BE79A4}" sibTransId="{11A1D1DC-7CAC-4626-AECB-4A6708E9D9F8}"/>
    <dgm:cxn modelId="{CC471274-967F-4E92-B4AD-F92743A69449}" srcId="{B56040F4-C35E-4D38-B83F-49FE13CF27C0}" destId="{609B4816-53FD-4C5B-95D7-9D1AEBA3FF8D}" srcOrd="0" destOrd="0" parTransId="{95637288-A9F0-4044-BF93-67305FE2E30D}" sibTransId="{6B87B7B8-47D4-4835-8D69-38608C041010}"/>
    <dgm:cxn modelId="{3DEC2E55-2A26-48B4-88FF-07F88A59C858}" type="presOf" srcId="{22CF7CFE-73E3-4BE5-B90A-325ECF035C3D}" destId="{8DEA9662-06EA-462F-86A5-0D0BAEDBB297}" srcOrd="0" destOrd="0" presId="urn:microsoft.com/office/officeart/2005/8/layout/list1"/>
    <dgm:cxn modelId="{A1ABCA98-F2A6-4B40-9F43-BB65DCCC1149}" type="presOf" srcId="{14370E39-9A68-47A7-AB02-375E1C6DDED9}" destId="{46CBB9C1-C0FA-4931-8ADC-B20F4E12574A}" srcOrd="0" destOrd="0" presId="urn:microsoft.com/office/officeart/2005/8/layout/list1"/>
    <dgm:cxn modelId="{82C43B99-B9ED-4733-8D02-A60776F3910A}" srcId="{4E331521-629F-48F7-A202-0438AFD6A3E5}" destId="{14370E39-9A68-47A7-AB02-375E1C6DDED9}" srcOrd="0" destOrd="0" parTransId="{F3D855C9-01CC-4207-BC94-AE2E2D7591E6}" sibTransId="{9AC65E38-968D-4A78-9CF6-2830BFF93DFF}"/>
    <dgm:cxn modelId="{FFCF4DCA-96BD-47D1-8595-DBE025AAADBB}" srcId="{4E331521-629F-48F7-A202-0438AFD6A3E5}" destId="{B56040F4-C35E-4D38-B83F-49FE13CF27C0}" srcOrd="1" destOrd="0" parTransId="{C8A98199-8BBB-402E-8446-93E9F8842F70}" sibTransId="{4E026845-323B-4C26-A57F-67306A66672D}"/>
    <dgm:cxn modelId="{8C4633E6-0681-4B99-9D50-0B5946CDAFF4}" type="presOf" srcId="{B56040F4-C35E-4D38-B83F-49FE13CF27C0}" destId="{999F0A97-05C1-4086-8ABF-2E60D8537B5A}" srcOrd="1" destOrd="0" presId="urn:microsoft.com/office/officeart/2005/8/layout/list1"/>
    <dgm:cxn modelId="{D80FE0F4-6A37-4D51-8BB7-9BD3B46DC313}" type="presOf" srcId="{14370E39-9A68-47A7-AB02-375E1C6DDED9}" destId="{1AE1ED14-96BA-4BF6-BE81-C8F9F92F25E3}" srcOrd="1" destOrd="0" presId="urn:microsoft.com/office/officeart/2005/8/layout/list1"/>
    <dgm:cxn modelId="{41972AFD-B1FC-4F78-88AA-9B481313F3F3}" srcId="{14370E39-9A68-47A7-AB02-375E1C6DDED9}" destId="{22CF7CFE-73E3-4BE5-B90A-325ECF035C3D}" srcOrd="0" destOrd="0" parTransId="{315A3CC9-58F6-4345-A4FD-37C0A9DB48A5}" sibTransId="{1B1A25A0-91FA-4E86-9F11-76B0A1DA91CC}"/>
    <dgm:cxn modelId="{59095A56-4EDA-44B4-98CF-40D9B4B888B3}" type="presParOf" srcId="{68AAEAAB-E37E-4171-9D86-065D82AB0D0C}" destId="{A4203750-E223-49E5-930F-1CEA659E4778}" srcOrd="0" destOrd="0" presId="urn:microsoft.com/office/officeart/2005/8/layout/list1"/>
    <dgm:cxn modelId="{EFA258D6-F8D8-4AED-B4F0-EAFFEBA3E496}" type="presParOf" srcId="{A4203750-E223-49E5-930F-1CEA659E4778}" destId="{46CBB9C1-C0FA-4931-8ADC-B20F4E12574A}" srcOrd="0" destOrd="0" presId="urn:microsoft.com/office/officeart/2005/8/layout/list1"/>
    <dgm:cxn modelId="{2D93E4FD-1A83-42C0-9D79-E0FFA84B4B24}" type="presParOf" srcId="{A4203750-E223-49E5-930F-1CEA659E4778}" destId="{1AE1ED14-96BA-4BF6-BE81-C8F9F92F25E3}" srcOrd="1" destOrd="0" presId="urn:microsoft.com/office/officeart/2005/8/layout/list1"/>
    <dgm:cxn modelId="{0FC32B4A-62DD-471E-9C00-017090DACF1F}" type="presParOf" srcId="{68AAEAAB-E37E-4171-9D86-065D82AB0D0C}" destId="{D691DD76-145E-4E6D-8B9C-54156D4FEF68}" srcOrd="1" destOrd="0" presId="urn:microsoft.com/office/officeart/2005/8/layout/list1"/>
    <dgm:cxn modelId="{508685DD-D05D-46FC-86C2-7A8A349AD8E5}" type="presParOf" srcId="{68AAEAAB-E37E-4171-9D86-065D82AB0D0C}" destId="{8DEA9662-06EA-462F-86A5-0D0BAEDBB297}" srcOrd="2" destOrd="0" presId="urn:microsoft.com/office/officeart/2005/8/layout/list1"/>
    <dgm:cxn modelId="{A0F0CAFF-256A-4D4B-9C67-095A496A7EE8}" type="presParOf" srcId="{68AAEAAB-E37E-4171-9D86-065D82AB0D0C}" destId="{506B785A-F413-41D4-9465-490E7738744F}" srcOrd="3" destOrd="0" presId="urn:microsoft.com/office/officeart/2005/8/layout/list1"/>
    <dgm:cxn modelId="{CFC9B6FB-2733-4977-8488-CE5712599D5B}" type="presParOf" srcId="{68AAEAAB-E37E-4171-9D86-065D82AB0D0C}" destId="{A3881DCB-3691-4644-B0EF-0A7B7679F445}" srcOrd="4" destOrd="0" presId="urn:microsoft.com/office/officeart/2005/8/layout/list1"/>
    <dgm:cxn modelId="{80F09A88-C139-413F-9513-5FEE018A11FB}" type="presParOf" srcId="{A3881DCB-3691-4644-B0EF-0A7B7679F445}" destId="{75C5AB41-E516-4F95-A4C5-04B67D343875}" srcOrd="0" destOrd="0" presId="urn:microsoft.com/office/officeart/2005/8/layout/list1"/>
    <dgm:cxn modelId="{384E23E7-9EE1-4C72-AFAA-9A3B5478D499}" type="presParOf" srcId="{A3881DCB-3691-4644-B0EF-0A7B7679F445}" destId="{999F0A97-05C1-4086-8ABF-2E60D8537B5A}" srcOrd="1" destOrd="0" presId="urn:microsoft.com/office/officeart/2005/8/layout/list1"/>
    <dgm:cxn modelId="{BCFCA12E-8DA3-4E64-8776-C7054F0FE7C4}" type="presParOf" srcId="{68AAEAAB-E37E-4171-9D86-065D82AB0D0C}" destId="{746B61E9-AC89-4C8C-ABC4-40081596B25A}" srcOrd="5" destOrd="0" presId="urn:microsoft.com/office/officeart/2005/8/layout/list1"/>
    <dgm:cxn modelId="{691A5812-5D05-4DF4-A146-C11198CC5776}" type="presParOf" srcId="{68AAEAAB-E37E-4171-9D86-065D82AB0D0C}" destId="{E58589D6-68B8-4AEE-918F-F3CD882B0AB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331521-629F-48F7-A202-0438AFD6A3E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14370E39-9A68-47A7-AB02-375E1C6DDED9}">
      <dgm:prSet custT="1"/>
      <dgm:spPr/>
      <dgm:t>
        <a:bodyPr spcFirstLastPara="0" vert="horz" wrap="square" lIns="142240" tIns="50800" rIns="142240" bIns="50800" numCol="1" spcCol="1270" anchor="ctr" anchorCtr="0"/>
        <a:lstStyle/>
        <a:p>
          <a:pPr algn="l"/>
          <a:r>
            <a:rPr lang="en-US" sz="2000" b="1" i="1" kern="1200">
              <a:latin typeface="+mn-lt"/>
              <a:ea typeface="+mn-ea"/>
              <a:cs typeface="+mn-cs"/>
            </a:rPr>
            <a:t>Bupropion</a:t>
          </a:r>
          <a:endParaRPr lang="en-US" sz="2000" b="1" i="1" kern="1200" dirty="0">
            <a:latin typeface="+mn-lt"/>
            <a:ea typeface="+mn-ea"/>
            <a:cs typeface="+mn-cs"/>
          </a:endParaRPr>
        </a:p>
      </dgm:t>
    </dgm:pt>
    <dgm:pt modelId="{F3D855C9-01CC-4207-BC94-AE2E2D7591E6}" type="parTrans" cxnId="{82C43B99-B9ED-4733-8D02-A60776F3910A}">
      <dgm:prSet/>
      <dgm:spPr/>
      <dgm:t>
        <a:bodyPr/>
        <a:lstStyle/>
        <a:p>
          <a:endParaRPr lang="en-US"/>
        </a:p>
      </dgm:t>
    </dgm:pt>
    <dgm:pt modelId="{9AC65E38-968D-4A78-9CF6-2830BFF93DFF}" type="sibTrans" cxnId="{82C43B99-B9ED-4733-8D02-A60776F3910A}">
      <dgm:prSet/>
      <dgm:spPr/>
      <dgm:t>
        <a:bodyPr/>
        <a:lstStyle/>
        <a:p>
          <a:endParaRPr lang="en-US"/>
        </a:p>
      </dgm:t>
    </dgm:pt>
    <dgm:pt modelId="{22CF7CFE-73E3-4BE5-B90A-325ECF035C3D}">
      <dgm:prSet custT="1"/>
      <dgm:spPr/>
      <dgm: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Problematic for use in individuals with purging behaviors (e.g., laxative use, self-induced vomiting), given the increased risk of seizures observed in early clinical trials of high-dose immediate release bupropion. Purging may be surreptitious in AN. </a:t>
          </a:r>
          <a:endParaRPr lang="en-US" sz="1200" dirty="0"/>
        </a:p>
      </dgm:t>
    </dgm:pt>
    <dgm:pt modelId="{315A3CC9-58F6-4345-A4FD-37C0A9DB48A5}" type="parTrans" cxnId="{41972AFD-B1FC-4F78-88AA-9B481313F3F3}">
      <dgm:prSet/>
      <dgm:spPr/>
      <dgm:t>
        <a:bodyPr/>
        <a:lstStyle/>
        <a:p>
          <a:endParaRPr lang="en-US"/>
        </a:p>
      </dgm:t>
    </dgm:pt>
    <dgm:pt modelId="{1B1A25A0-91FA-4E86-9F11-76B0A1DA91CC}" type="sibTrans" cxnId="{41972AFD-B1FC-4F78-88AA-9B481313F3F3}">
      <dgm:prSet/>
      <dgm:spPr/>
      <dgm:t>
        <a:bodyPr/>
        <a:lstStyle/>
        <a:p>
          <a:endParaRPr lang="en-US"/>
        </a:p>
      </dgm:t>
    </dgm:pt>
    <dgm:pt modelId="{B56040F4-C35E-4D38-B83F-49FE13CF27C0}">
      <dgm:prSet custT="1"/>
      <dgm:spPr/>
      <dgm:t>
        <a:bodyPr spcFirstLastPara="0" vert="horz" wrap="square" lIns="142240" tIns="50800" rIns="142240" bIns="50800" numCol="1" spcCol="1270" anchor="ctr" anchorCtr="0"/>
        <a:lstStyle/>
        <a:p>
          <a:pPr marL="0" lvl="0" indent="0" algn="l" defTabSz="889000">
            <a:lnSpc>
              <a:spcPct val="90000"/>
            </a:lnSpc>
            <a:spcBef>
              <a:spcPct val="0"/>
            </a:spcBef>
            <a:spcAft>
              <a:spcPct val="35000"/>
            </a:spcAft>
            <a:buNone/>
          </a:pPr>
          <a:r>
            <a:rPr lang="en-US" sz="2000" b="1" i="1" kern="1200">
              <a:latin typeface="Calibri"/>
              <a:ea typeface="+mn-ea"/>
              <a:cs typeface="+mn-cs"/>
            </a:rPr>
            <a:t>Other </a:t>
          </a:r>
          <a:r>
            <a:rPr lang="en-US" sz="2000" b="1" i="1" kern="1200">
              <a:latin typeface="+mn-lt"/>
              <a:ea typeface="+mn-ea"/>
              <a:cs typeface="+mn-cs"/>
            </a:rPr>
            <a:t>meds</a:t>
          </a:r>
          <a:r>
            <a:rPr lang="en-US" sz="2000" b="1" i="1" kern="1200">
              <a:latin typeface="Calibri"/>
              <a:ea typeface="+mn-ea"/>
              <a:cs typeface="+mn-cs"/>
            </a:rPr>
            <a:t> </a:t>
          </a:r>
          <a:endParaRPr lang="en-US" sz="2000" b="1" i="1" kern="1200" dirty="0">
            <a:latin typeface="Calibri"/>
            <a:ea typeface="+mn-ea"/>
            <a:cs typeface="+mn-cs"/>
          </a:endParaRPr>
        </a:p>
      </dgm:t>
    </dgm:pt>
    <dgm:pt modelId="{C8A98199-8BBB-402E-8446-93E9F8842F70}" type="parTrans" cxnId="{FFCF4DCA-96BD-47D1-8595-DBE025AAADBB}">
      <dgm:prSet/>
      <dgm:spPr/>
      <dgm:t>
        <a:bodyPr/>
        <a:lstStyle/>
        <a:p>
          <a:endParaRPr lang="en-US"/>
        </a:p>
      </dgm:t>
    </dgm:pt>
    <dgm:pt modelId="{4E026845-323B-4C26-A57F-67306A66672D}" type="sibTrans" cxnId="{FFCF4DCA-96BD-47D1-8595-DBE025AAADBB}">
      <dgm:prSet/>
      <dgm:spPr/>
      <dgm:t>
        <a:bodyPr/>
        <a:lstStyle/>
        <a:p>
          <a:endParaRPr lang="en-US"/>
        </a:p>
      </dgm:t>
    </dgm:pt>
    <dgm:pt modelId="{609B4816-53FD-4C5B-95D7-9D1AEBA3FF8D}">
      <dgm:prSet custT="1"/>
      <dgm:spPr/>
      <dgm: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E.g., citalopram, quetiapine, transdermal estradiol, human growth hormone, </a:t>
          </a:r>
          <a:r>
            <a:rPr lang="en-US" sz="2000" dirty="0" err="1">
              <a:effectLst/>
              <a:latin typeface="Calibri" panose="020F0502020204030204" pitchFamily="34" charset="0"/>
              <a:ea typeface="Calibri" panose="020F0502020204030204" pitchFamily="34" charset="0"/>
              <a:cs typeface="Calibri" panose="020F0502020204030204" pitchFamily="34" charset="0"/>
            </a:rPr>
            <a:t>cisapride</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p>
      </dgm:t>
    </dgm:pt>
    <dgm:pt modelId="{95637288-A9F0-4044-BF93-67305FE2E30D}" type="parTrans" cxnId="{CC471274-967F-4E92-B4AD-F92743A69449}">
      <dgm:prSet/>
      <dgm:spPr/>
      <dgm:t>
        <a:bodyPr/>
        <a:lstStyle/>
        <a:p>
          <a:endParaRPr lang="en-US"/>
        </a:p>
      </dgm:t>
    </dgm:pt>
    <dgm:pt modelId="{6B87B7B8-47D4-4835-8D69-38608C041010}" type="sibTrans" cxnId="{CC471274-967F-4E92-B4AD-F92743A69449}">
      <dgm:prSet/>
      <dgm:spPr/>
      <dgm:t>
        <a:bodyPr/>
        <a:lstStyle/>
        <a:p>
          <a:endParaRPr lang="en-US"/>
        </a:p>
      </dgm:t>
    </dgm:pt>
    <dgm:pt modelId="{132199AD-C699-47B1-9E95-206AE8E850EF}">
      <dgm:prSet custT="1"/>
      <dgm:spPr/>
      <dgm:t>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Small studies with a high risk of bias or no substantial benefits. </a:t>
          </a:r>
          <a:endParaRPr lang="en-US" sz="2000" dirty="0"/>
        </a:p>
      </dgm:t>
    </dgm:pt>
    <dgm:pt modelId="{47E964CE-C3E2-435F-861E-7A7CF9AF63CB}" type="parTrans" cxnId="{8B7654EC-212A-46AC-B72D-5926E74FFA26}">
      <dgm:prSet/>
      <dgm:spPr/>
      <dgm:t>
        <a:bodyPr/>
        <a:lstStyle/>
        <a:p>
          <a:endParaRPr lang="en-US"/>
        </a:p>
      </dgm:t>
    </dgm:pt>
    <dgm:pt modelId="{C27352D5-65F7-4F5A-9098-F75183CBF4EE}" type="sibTrans" cxnId="{8B7654EC-212A-46AC-B72D-5926E74FFA26}">
      <dgm:prSet/>
      <dgm:spPr/>
      <dgm:t>
        <a:bodyPr/>
        <a:lstStyle/>
        <a:p>
          <a:endParaRPr lang="en-US"/>
        </a:p>
      </dgm:t>
    </dgm:pt>
    <dgm:pt modelId="{D9E8EC9D-5EA9-4023-B563-05EE55B2E982}">
      <dgm:prSet custT="1"/>
      <dgm:spPr/>
      <dgm:t>
        <a:bodyPr spcFirstLastPara="0" vert="horz" wrap="square" lIns="142240" tIns="50800" rIns="142240" bIns="50800" numCol="1" spcCol="1270" anchor="ctr" anchorCtr="0"/>
        <a:lstStyle/>
        <a:p>
          <a:pPr algn="l">
            <a:buFont typeface="Symbol" panose="05050102010706020507" pitchFamily="18" charset="2"/>
            <a:buChar char=""/>
          </a:pPr>
          <a:r>
            <a:rPr lang="en-US" sz="2000" b="1" i="1" kern="1200">
              <a:latin typeface="+mn-lt"/>
              <a:ea typeface="+mn-ea"/>
              <a:cs typeface="+mn-cs"/>
            </a:rPr>
            <a:t>Estrogens</a:t>
          </a:r>
          <a:r>
            <a:rPr lang="en-US" sz="2000" b="1" i="1" kern="1200">
              <a:effectLst/>
              <a:latin typeface="Calibri" panose="020F0502020204030204" pitchFamily="34" charset="0"/>
              <a:ea typeface="Calibri" panose="020F0502020204030204" pitchFamily="34" charset="0"/>
              <a:cs typeface="Calibri" panose="020F0502020204030204" pitchFamily="34" charset="0"/>
            </a:rPr>
            <a:t> or </a:t>
          </a:r>
          <a:r>
            <a:rPr lang="en-US" sz="2000" b="1" i="1" kern="1200">
              <a:latin typeface="Calibri"/>
              <a:ea typeface="+mn-ea"/>
              <a:cs typeface="+mn-cs"/>
            </a:rPr>
            <a:t>bisphosphonates</a:t>
          </a:r>
          <a:r>
            <a:rPr lang="en-US" sz="2000" b="1" i="1" kern="1200">
              <a:effectLst/>
              <a:latin typeface="Calibri" panose="020F0502020204030204" pitchFamily="34" charset="0"/>
              <a:ea typeface="Calibri" panose="020F0502020204030204" pitchFamily="34" charset="0"/>
              <a:cs typeface="Calibri" panose="020F0502020204030204" pitchFamily="34" charset="0"/>
            </a:rPr>
            <a:t> for bone health</a:t>
          </a:r>
          <a:endParaRPr lang="en-US" sz="2000" kern="1200" dirty="0">
            <a:effectLst/>
          </a:endParaRPr>
        </a:p>
      </dgm:t>
    </dgm:pt>
    <dgm:pt modelId="{7A423B74-68E4-4F28-9B55-16B2E0740C53}" type="parTrans" cxnId="{F68F8884-B4C6-4168-8A54-EE9C48BAC56F}">
      <dgm:prSet/>
      <dgm:spPr/>
      <dgm:t>
        <a:bodyPr/>
        <a:lstStyle/>
        <a:p>
          <a:endParaRPr lang="en-US"/>
        </a:p>
      </dgm:t>
    </dgm:pt>
    <dgm:pt modelId="{03EDE341-391B-4F44-B585-54AB77F9BBB0}" type="sibTrans" cxnId="{F68F8884-B4C6-4168-8A54-EE9C48BAC56F}">
      <dgm:prSet/>
      <dgm:spPr/>
      <dgm:t>
        <a:bodyPr/>
        <a:lstStyle/>
        <a:p>
          <a:endParaRPr lang="en-US"/>
        </a:p>
      </dgm:t>
    </dgm:pt>
    <dgm:pt modelId="{5CB1C68B-0A55-4859-9D6D-55AEFE71205E}">
      <dgm:prSet custT="1"/>
      <dgm:spPr/>
      <dgm:t>
        <a:bodyPr/>
        <a:lstStyle/>
        <a:p>
          <a:pPr>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Not routinely recommended, even in patients with &gt; 6 months of amenorrhea.</a:t>
          </a:r>
          <a:endParaRPr lang="en-US" sz="2000" dirty="0"/>
        </a:p>
      </dgm:t>
    </dgm:pt>
    <dgm:pt modelId="{9E82683B-2429-48E9-A5D9-E3733FE9ED4E}" type="parTrans" cxnId="{69CF2C11-B806-4B1C-97B3-20831401D313}">
      <dgm:prSet/>
      <dgm:spPr/>
      <dgm:t>
        <a:bodyPr/>
        <a:lstStyle/>
        <a:p>
          <a:endParaRPr lang="en-US"/>
        </a:p>
      </dgm:t>
    </dgm:pt>
    <dgm:pt modelId="{11344223-B314-4046-84E4-CF5F0F11223E}" type="sibTrans" cxnId="{69CF2C11-B806-4B1C-97B3-20831401D313}">
      <dgm:prSet/>
      <dgm:spPr/>
      <dgm:t>
        <a:bodyPr/>
        <a:lstStyle/>
        <a:p>
          <a:endParaRPr lang="en-US"/>
        </a:p>
      </dgm:t>
    </dgm:pt>
    <dgm:pt modelId="{68AAEAAB-E37E-4171-9D86-065D82AB0D0C}" type="pres">
      <dgm:prSet presAssocID="{4E331521-629F-48F7-A202-0438AFD6A3E5}" presName="linear" presStyleCnt="0">
        <dgm:presLayoutVars>
          <dgm:dir/>
          <dgm:animLvl val="lvl"/>
          <dgm:resizeHandles val="exact"/>
        </dgm:presLayoutVars>
      </dgm:prSet>
      <dgm:spPr/>
    </dgm:pt>
    <dgm:pt modelId="{A4203750-E223-49E5-930F-1CEA659E4778}" type="pres">
      <dgm:prSet presAssocID="{14370E39-9A68-47A7-AB02-375E1C6DDED9}" presName="parentLin" presStyleCnt="0"/>
      <dgm:spPr/>
    </dgm:pt>
    <dgm:pt modelId="{46CBB9C1-C0FA-4931-8ADC-B20F4E12574A}" type="pres">
      <dgm:prSet presAssocID="{14370E39-9A68-47A7-AB02-375E1C6DDED9}" presName="parentLeftMargin" presStyleLbl="node1" presStyleIdx="0" presStyleCnt="3"/>
      <dgm:spPr/>
    </dgm:pt>
    <dgm:pt modelId="{1AE1ED14-96BA-4BF6-BE81-C8F9F92F25E3}" type="pres">
      <dgm:prSet presAssocID="{14370E39-9A68-47A7-AB02-375E1C6DDED9}" presName="parentText" presStyleLbl="node1" presStyleIdx="0" presStyleCnt="3">
        <dgm:presLayoutVars>
          <dgm:chMax val="0"/>
          <dgm:bulletEnabled val="1"/>
        </dgm:presLayoutVars>
      </dgm:prSet>
      <dgm:spPr/>
    </dgm:pt>
    <dgm:pt modelId="{D691DD76-145E-4E6D-8B9C-54156D4FEF68}" type="pres">
      <dgm:prSet presAssocID="{14370E39-9A68-47A7-AB02-375E1C6DDED9}" presName="negativeSpace" presStyleCnt="0"/>
      <dgm:spPr/>
    </dgm:pt>
    <dgm:pt modelId="{8DEA9662-06EA-462F-86A5-0D0BAEDBB297}" type="pres">
      <dgm:prSet presAssocID="{14370E39-9A68-47A7-AB02-375E1C6DDED9}" presName="childText" presStyleLbl="conFgAcc1" presStyleIdx="0" presStyleCnt="3">
        <dgm:presLayoutVars>
          <dgm:bulletEnabled val="1"/>
        </dgm:presLayoutVars>
      </dgm:prSet>
      <dgm:spPr/>
    </dgm:pt>
    <dgm:pt modelId="{506B785A-F413-41D4-9465-490E7738744F}" type="pres">
      <dgm:prSet presAssocID="{9AC65E38-968D-4A78-9CF6-2830BFF93DFF}" presName="spaceBetweenRectangles" presStyleCnt="0"/>
      <dgm:spPr/>
    </dgm:pt>
    <dgm:pt modelId="{A3881DCB-3691-4644-B0EF-0A7B7679F445}" type="pres">
      <dgm:prSet presAssocID="{B56040F4-C35E-4D38-B83F-49FE13CF27C0}" presName="parentLin" presStyleCnt="0"/>
      <dgm:spPr/>
    </dgm:pt>
    <dgm:pt modelId="{75C5AB41-E516-4F95-A4C5-04B67D343875}" type="pres">
      <dgm:prSet presAssocID="{B56040F4-C35E-4D38-B83F-49FE13CF27C0}" presName="parentLeftMargin" presStyleLbl="node1" presStyleIdx="0" presStyleCnt="3"/>
      <dgm:spPr/>
    </dgm:pt>
    <dgm:pt modelId="{999F0A97-05C1-4086-8ABF-2E60D8537B5A}" type="pres">
      <dgm:prSet presAssocID="{B56040F4-C35E-4D38-B83F-49FE13CF27C0}" presName="parentText" presStyleLbl="node1" presStyleIdx="1" presStyleCnt="3">
        <dgm:presLayoutVars>
          <dgm:chMax val="0"/>
          <dgm:bulletEnabled val="1"/>
        </dgm:presLayoutVars>
      </dgm:prSet>
      <dgm:spPr/>
    </dgm:pt>
    <dgm:pt modelId="{746B61E9-AC89-4C8C-ABC4-40081596B25A}" type="pres">
      <dgm:prSet presAssocID="{B56040F4-C35E-4D38-B83F-49FE13CF27C0}" presName="negativeSpace" presStyleCnt="0"/>
      <dgm:spPr/>
    </dgm:pt>
    <dgm:pt modelId="{E58589D6-68B8-4AEE-918F-F3CD882B0ABC}" type="pres">
      <dgm:prSet presAssocID="{B56040F4-C35E-4D38-B83F-49FE13CF27C0}" presName="childText" presStyleLbl="conFgAcc1" presStyleIdx="1" presStyleCnt="3">
        <dgm:presLayoutVars>
          <dgm:bulletEnabled val="1"/>
        </dgm:presLayoutVars>
      </dgm:prSet>
      <dgm:spPr/>
    </dgm:pt>
    <dgm:pt modelId="{6093B831-70F6-4E8D-90EC-3FE5D5CDC7CA}" type="pres">
      <dgm:prSet presAssocID="{4E026845-323B-4C26-A57F-67306A66672D}" presName="spaceBetweenRectangles" presStyleCnt="0"/>
      <dgm:spPr/>
    </dgm:pt>
    <dgm:pt modelId="{406BA768-7DBF-4E3A-B725-E40440E69C5F}" type="pres">
      <dgm:prSet presAssocID="{D9E8EC9D-5EA9-4023-B563-05EE55B2E982}" presName="parentLin" presStyleCnt="0"/>
      <dgm:spPr/>
    </dgm:pt>
    <dgm:pt modelId="{605E029C-A027-40DC-AD02-581E1A49083B}" type="pres">
      <dgm:prSet presAssocID="{D9E8EC9D-5EA9-4023-B563-05EE55B2E982}" presName="parentLeftMargin" presStyleLbl="node1" presStyleIdx="1" presStyleCnt="3"/>
      <dgm:spPr/>
    </dgm:pt>
    <dgm:pt modelId="{ACBB0A29-9E47-429C-945F-E8B8ED17D471}" type="pres">
      <dgm:prSet presAssocID="{D9E8EC9D-5EA9-4023-B563-05EE55B2E982}" presName="parentText" presStyleLbl="node1" presStyleIdx="2" presStyleCnt="3">
        <dgm:presLayoutVars>
          <dgm:chMax val="0"/>
          <dgm:bulletEnabled val="1"/>
        </dgm:presLayoutVars>
      </dgm:prSet>
      <dgm:spPr/>
    </dgm:pt>
    <dgm:pt modelId="{080594D0-1D04-47BC-9ED2-E6B4C6D9DC76}" type="pres">
      <dgm:prSet presAssocID="{D9E8EC9D-5EA9-4023-B563-05EE55B2E982}" presName="negativeSpace" presStyleCnt="0"/>
      <dgm:spPr/>
    </dgm:pt>
    <dgm:pt modelId="{D8BDFBC7-C4D6-4E5B-B53D-4B728843D5CD}" type="pres">
      <dgm:prSet presAssocID="{D9E8EC9D-5EA9-4023-B563-05EE55B2E982}" presName="childText" presStyleLbl="conFgAcc1" presStyleIdx="2" presStyleCnt="3">
        <dgm:presLayoutVars>
          <dgm:bulletEnabled val="1"/>
        </dgm:presLayoutVars>
      </dgm:prSet>
      <dgm:spPr/>
    </dgm:pt>
  </dgm:ptLst>
  <dgm:cxnLst>
    <dgm:cxn modelId="{69CF2C11-B806-4B1C-97B3-20831401D313}" srcId="{D9E8EC9D-5EA9-4023-B563-05EE55B2E982}" destId="{5CB1C68B-0A55-4859-9D6D-55AEFE71205E}" srcOrd="0" destOrd="0" parTransId="{9E82683B-2429-48E9-A5D9-E3733FE9ED4E}" sibTransId="{11344223-B314-4046-84E4-CF5F0F11223E}"/>
    <dgm:cxn modelId="{51116311-3276-4899-8EC1-D9DBD2436211}" type="presOf" srcId="{609B4816-53FD-4C5B-95D7-9D1AEBA3FF8D}" destId="{E58589D6-68B8-4AEE-918F-F3CD882B0ABC}" srcOrd="0" destOrd="0" presId="urn:microsoft.com/office/officeart/2005/8/layout/list1"/>
    <dgm:cxn modelId="{E0230312-E78A-440E-A1D2-3F82C751724C}" type="presOf" srcId="{D9E8EC9D-5EA9-4023-B563-05EE55B2E982}" destId="{605E029C-A027-40DC-AD02-581E1A49083B}" srcOrd="0" destOrd="0" presId="urn:microsoft.com/office/officeart/2005/8/layout/list1"/>
    <dgm:cxn modelId="{A3615328-E297-4782-8036-839517F381A5}" type="presOf" srcId="{4E331521-629F-48F7-A202-0438AFD6A3E5}" destId="{68AAEAAB-E37E-4171-9D86-065D82AB0D0C}" srcOrd="0" destOrd="0" presId="urn:microsoft.com/office/officeart/2005/8/layout/list1"/>
    <dgm:cxn modelId="{E042406A-24DD-48AE-AFFD-CE9385B160E9}" type="presOf" srcId="{B56040F4-C35E-4D38-B83F-49FE13CF27C0}" destId="{75C5AB41-E516-4F95-A4C5-04B67D343875}" srcOrd="0" destOrd="0" presId="urn:microsoft.com/office/officeart/2005/8/layout/list1"/>
    <dgm:cxn modelId="{CC471274-967F-4E92-B4AD-F92743A69449}" srcId="{B56040F4-C35E-4D38-B83F-49FE13CF27C0}" destId="{609B4816-53FD-4C5B-95D7-9D1AEBA3FF8D}" srcOrd="0" destOrd="0" parTransId="{95637288-A9F0-4044-BF93-67305FE2E30D}" sibTransId="{6B87B7B8-47D4-4835-8D69-38608C041010}"/>
    <dgm:cxn modelId="{3DEC2E55-2A26-48B4-88FF-07F88A59C858}" type="presOf" srcId="{22CF7CFE-73E3-4BE5-B90A-325ECF035C3D}" destId="{8DEA9662-06EA-462F-86A5-0D0BAEDBB297}" srcOrd="0" destOrd="0" presId="urn:microsoft.com/office/officeart/2005/8/layout/list1"/>
    <dgm:cxn modelId="{C3B49159-6216-4687-B250-F2A7AC233EC5}" type="presOf" srcId="{5CB1C68B-0A55-4859-9D6D-55AEFE71205E}" destId="{D8BDFBC7-C4D6-4E5B-B53D-4B728843D5CD}" srcOrd="0" destOrd="0" presId="urn:microsoft.com/office/officeart/2005/8/layout/list1"/>
    <dgm:cxn modelId="{F68F8884-B4C6-4168-8A54-EE9C48BAC56F}" srcId="{4E331521-629F-48F7-A202-0438AFD6A3E5}" destId="{D9E8EC9D-5EA9-4023-B563-05EE55B2E982}" srcOrd="2" destOrd="0" parTransId="{7A423B74-68E4-4F28-9B55-16B2E0740C53}" sibTransId="{03EDE341-391B-4F44-B585-54AB77F9BBB0}"/>
    <dgm:cxn modelId="{A1ABCA98-F2A6-4B40-9F43-BB65DCCC1149}" type="presOf" srcId="{14370E39-9A68-47A7-AB02-375E1C6DDED9}" destId="{46CBB9C1-C0FA-4931-8ADC-B20F4E12574A}" srcOrd="0" destOrd="0" presId="urn:microsoft.com/office/officeart/2005/8/layout/list1"/>
    <dgm:cxn modelId="{82C43B99-B9ED-4733-8D02-A60776F3910A}" srcId="{4E331521-629F-48F7-A202-0438AFD6A3E5}" destId="{14370E39-9A68-47A7-AB02-375E1C6DDED9}" srcOrd="0" destOrd="0" parTransId="{F3D855C9-01CC-4207-BC94-AE2E2D7591E6}" sibTransId="{9AC65E38-968D-4A78-9CF6-2830BFF93DFF}"/>
    <dgm:cxn modelId="{2F91A79A-AE91-412F-B051-22C12D5FB8A2}" type="presOf" srcId="{132199AD-C699-47B1-9E95-206AE8E850EF}" destId="{E58589D6-68B8-4AEE-918F-F3CD882B0ABC}" srcOrd="0" destOrd="1" presId="urn:microsoft.com/office/officeart/2005/8/layout/list1"/>
    <dgm:cxn modelId="{3563E2BD-F9FF-4066-A0EC-3A7B7D04BD35}" type="presOf" srcId="{D9E8EC9D-5EA9-4023-B563-05EE55B2E982}" destId="{ACBB0A29-9E47-429C-945F-E8B8ED17D471}" srcOrd="1" destOrd="0" presId="urn:microsoft.com/office/officeart/2005/8/layout/list1"/>
    <dgm:cxn modelId="{FFCF4DCA-96BD-47D1-8595-DBE025AAADBB}" srcId="{4E331521-629F-48F7-A202-0438AFD6A3E5}" destId="{B56040F4-C35E-4D38-B83F-49FE13CF27C0}" srcOrd="1" destOrd="0" parTransId="{C8A98199-8BBB-402E-8446-93E9F8842F70}" sibTransId="{4E026845-323B-4C26-A57F-67306A66672D}"/>
    <dgm:cxn modelId="{8C4633E6-0681-4B99-9D50-0B5946CDAFF4}" type="presOf" srcId="{B56040F4-C35E-4D38-B83F-49FE13CF27C0}" destId="{999F0A97-05C1-4086-8ABF-2E60D8537B5A}" srcOrd="1" destOrd="0" presId="urn:microsoft.com/office/officeart/2005/8/layout/list1"/>
    <dgm:cxn modelId="{8B7654EC-212A-46AC-B72D-5926E74FFA26}" srcId="{B56040F4-C35E-4D38-B83F-49FE13CF27C0}" destId="{132199AD-C699-47B1-9E95-206AE8E850EF}" srcOrd="1" destOrd="0" parTransId="{47E964CE-C3E2-435F-861E-7A7CF9AF63CB}" sibTransId="{C27352D5-65F7-4F5A-9098-F75183CBF4EE}"/>
    <dgm:cxn modelId="{D80FE0F4-6A37-4D51-8BB7-9BD3B46DC313}" type="presOf" srcId="{14370E39-9A68-47A7-AB02-375E1C6DDED9}" destId="{1AE1ED14-96BA-4BF6-BE81-C8F9F92F25E3}" srcOrd="1" destOrd="0" presId="urn:microsoft.com/office/officeart/2005/8/layout/list1"/>
    <dgm:cxn modelId="{41972AFD-B1FC-4F78-88AA-9B481313F3F3}" srcId="{14370E39-9A68-47A7-AB02-375E1C6DDED9}" destId="{22CF7CFE-73E3-4BE5-B90A-325ECF035C3D}" srcOrd="0" destOrd="0" parTransId="{315A3CC9-58F6-4345-A4FD-37C0A9DB48A5}" sibTransId="{1B1A25A0-91FA-4E86-9F11-76B0A1DA91CC}"/>
    <dgm:cxn modelId="{59095A56-4EDA-44B4-98CF-40D9B4B888B3}" type="presParOf" srcId="{68AAEAAB-E37E-4171-9D86-065D82AB0D0C}" destId="{A4203750-E223-49E5-930F-1CEA659E4778}" srcOrd="0" destOrd="0" presId="urn:microsoft.com/office/officeart/2005/8/layout/list1"/>
    <dgm:cxn modelId="{EFA258D6-F8D8-4AED-B4F0-EAFFEBA3E496}" type="presParOf" srcId="{A4203750-E223-49E5-930F-1CEA659E4778}" destId="{46CBB9C1-C0FA-4931-8ADC-B20F4E12574A}" srcOrd="0" destOrd="0" presId="urn:microsoft.com/office/officeart/2005/8/layout/list1"/>
    <dgm:cxn modelId="{2D93E4FD-1A83-42C0-9D79-E0FFA84B4B24}" type="presParOf" srcId="{A4203750-E223-49E5-930F-1CEA659E4778}" destId="{1AE1ED14-96BA-4BF6-BE81-C8F9F92F25E3}" srcOrd="1" destOrd="0" presId="urn:microsoft.com/office/officeart/2005/8/layout/list1"/>
    <dgm:cxn modelId="{0FC32B4A-62DD-471E-9C00-017090DACF1F}" type="presParOf" srcId="{68AAEAAB-E37E-4171-9D86-065D82AB0D0C}" destId="{D691DD76-145E-4E6D-8B9C-54156D4FEF68}" srcOrd="1" destOrd="0" presId="urn:microsoft.com/office/officeart/2005/8/layout/list1"/>
    <dgm:cxn modelId="{508685DD-D05D-46FC-86C2-7A8A349AD8E5}" type="presParOf" srcId="{68AAEAAB-E37E-4171-9D86-065D82AB0D0C}" destId="{8DEA9662-06EA-462F-86A5-0D0BAEDBB297}" srcOrd="2" destOrd="0" presId="urn:microsoft.com/office/officeart/2005/8/layout/list1"/>
    <dgm:cxn modelId="{A0F0CAFF-256A-4D4B-9C67-095A496A7EE8}" type="presParOf" srcId="{68AAEAAB-E37E-4171-9D86-065D82AB0D0C}" destId="{506B785A-F413-41D4-9465-490E7738744F}" srcOrd="3" destOrd="0" presId="urn:microsoft.com/office/officeart/2005/8/layout/list1"/>
    <dgm:cxn modelId="{CFC9B6FB-2733-4977-8488-CE5712599D5B}" type="presParOf" srcId="{68AAEAAB-E37E-4171-9D86-065D82AB0D0C}" destId="{A3881DCB-3691-4644-B0EF-0A7B7679F445}" srcOrd="4" destOrd="0" presId="urn:microsoft.com/office/officeart/2005/8/layout/list1"/>
    <dgm:cxn modelId="{80F09A88-C139-413F-9513-5FEE018A11FB}" type="presParOf" srcId="{A3881DCB-3691-4644-B0EF-0A7B7679F445}" destId="{75C5AB41-E516-4F95-A4C5-04B67D343875}" srcOrd="0" destOrd="0" presId="urn:microsoft.com/office/officeart/2005/8/layout/list1"/>
    <dgm:cxn modelId="{384E23E7-9EE1-4C72-AFAA-9A3B5478D499}" type="presParOf" srcId="{A3881DCB-3691-4644-B0EF-0A7B7679F445}" destId="{999F0A97-05C1-4086-8ABF-2E60D8537B5A}" srcOrd="1" destOrd="0" presId="urn:microsoft.com/office/officeart/2005/8/layout/list1"/>
    <dgm:cxn modelId="{BCFCA12E-8DA3-4E64-8776-C7054F0FE7C4}" type="presParOf" srcId="{68AAEAAB-E37E-4171-9D86-065D82AB0D0C}" destId="{746B61E9-AC89-4C8C-ABC4-40081596B25A}" srcOrd="5" destOrd="0" presId="urn:microsoft.com/office/officeart/2005/8/layout/list1"/>
    <dgm:cxn modelId="{691A5812-5D05-4DF4-A146-C11198CC5776}" type="presParOf" srcId="{68AAEAAB-E37E-4171-9D86-065D82AB0D0C}" destId="{E58589D6-68B8-4AEE-918F-F3CD882B0ABC}" srcOrd="6" destOrd="0" presId="urn:microsoft.com/office/officeart/2005/8/layout/list1"/>
    <dgm:cxn modelId="{7E4E24F1-DF17-4AC2-B7C5-4AE4C514F321}" type="presParOf" srcId="{68AAEAAB-E37E-4171-9D86-065D82AB0D0C}" destId="{6093B831-70F6-4E8D-90EC-3FE5D5CDC7CA}" srcOrd="7" destOrd="0" presId="urn:microsoft.com/office/officeart/2005/8/layout/list1"/>
    <dgm:cxn modelId="{D429BC10-E03A-4CAF-B743-99B2FCA110DF}" type="presParOf" srcId="{68AAEAAB-E37E-4171-9D86-065D82AB0D0C}" destId="{406BA768-7DBF-4E3A-B725-E40440E69C5F}" srcOrd="8" destOrd="0" presId="urn:microsoft.com/office/officeart/2005/8/layout/list1"/>
    <dgm:cxn modelId="{B83F3FFE-9588-4B0E-BA86-D2E8A0DB071D}" type="presParOf" srcId="{406BA768-7DBF-4E3A-B725-E40440E69C5F}" destId="{605E029C-A027-40DC-AD02-581E1A49083B}" srcOrd="0" destOrd="0" presId="urn:microsoft.com/office/officeart/2005/8/layout/list1"/>
    <dgm:cxn modelId="{FE906491-EFAE-46E4-BEBB-BA79C048CB85}" type="presParOf" srcId="{406BA768-7DBF-4E3A-B725-E40440E69C5F}" destId="{ACBB0A29-9E47-429C-945F-E8B8ED17D471}" srcOrd="1" destOrd="0" presId="urn:microsoft.com/office/officeart/2005/8/layout/list1"/>
    <dgm:cxn modelId="{1078338B-B8D0-4474-9DB7-327C6616C5E9}" type="presParOf" srcId="{68AAEAAB-E37E-4171-9D86-065D82AB0D0C}" destId="{080594D0-1D04-47BC-9ED2-E6B4C6D9DC76}" srcOrd="9" destOrd="0" presId="urn:microsoft.com/office/officeart/2005/8/layout/list1"/>
    <dgm:cxn modelId="{4C1D0D51-B2C7-48FA-BF2C-A7AA7FE4F328}" type="presParOf" srcId="{68AAEAAB-E37E-4171-9D86-065D82AB0D0C}" destId="{D8BDFBC7-C4D6-4E5B-B53D-4B728843D5C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318A0C-6749-451D-9253-F9BF197346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11DFFBC-02E1-4682-AD62-429426E27505}">
      <dgm:prSet custT="1"/>
      <dgm:spPr/>
      <dgm:t>
        <a:bodyPr/>
        <a:lstStyle/>
        <a:p>
          <a:r>
            <a:rPr lang="en-US" sz="2400" dirty="0"/>
            <a:t>Manual-based approach that considers the effects of severe weight loss as being central to the core psychology of AN </a:t>
          </a:r>
        </a:p>
      </dgm:t>
    </dgm:pt>
    <dgm:pt modelId="{049982B6-FD3A-4D55-8FB8-E761F1042DDB}" type="parTrans" cxnId="{72D37D08-9248-4D77-8408-DED43BD12A9F}">
      <dgm:prSet/>
      <dgm:spPr/>
      <dgm:t>
        <a:bodyPr/>
        <a:lstStyle/>
        <a:p>
          <a:endParaRPr lang="en-US"/>
        </a:p>
      </dgm:t>
    </dgm:pt>
    <dgm:pt modelId="{71E464CE-5F5D-4881-BE9D-10C9D8C5930E}" type="sibTrans" cxnId="{72D37D08-9248-4D77-8408-DED43BD12A9F}">
      <dgm:prSet/>
      <dgm:spPr/>
      <dgm:t>
        <a:bodyPr/>
        <a:lstStyle/>
        <a:p>
          <a:endParaRPr lang="en-US"/>
        </a:p>
      </dgm:t>
    </dgm:pt>
    <dgm:pt modelId="{792B4E06-24E6-4B64-9AF7-6991F8FE56EC}">
      <dgm:prSet custT="1"/>
      <dgm:spPr/>
      <dgm:t>
        <a:bodyPr/>
        <a:lstStyle/>
        <a:p>
          <a:r>
            <a:rPr lang="en-US" sz="2400" dirty="0"/>
            <a:t>Parents oversee and take responsibility for nourishing the child or adolescent back to an optimal weight range; the therapist acts as knowledge expert and facilitator.</a:t>
          </a:r>
        </a:p>
      </dgm:t>
    </dgm:pt>
    <dgm:pt modelId="{E5A1E6AD-CAC0-4DF5-B34F-FA0A3EBA1347}" type="parTrans" cxnId="{C2F39117-8386-41DF-923F-8792FA39CF04}">
      <dgm:prSet/>
      <dgm:spPr/>
      <dgm:t>
        <a:bodyPr/>
        <a:lstStyle/>
        <a:p>
          <a:endParaRPr lang="en-US"/>
        </a:p>
      </dgm:t>
    </dgm:pt>
    <dgm:pt modelId="{B317B95D-5C9A-477F-9259-6D90EBF46E55}" type="sibTrans" cxnId="{C2F39117-8386-41DF-923F-8792FA39CF04}">
      <dgm:prSet/>
      <dgm:spPr/>
      <dgm:t>
        <a:bodyPr/>
        <a:lstStyle/>
        <a:p>
          <a:endParaRPr lang="en-US"/>
        </a:p>
      </dgm:t>
    </dgm:pt>
    <dgm:pt modelId="{367C039A-8997-4177-ABB5-1B36CD639B43}">
      <dgm:prSet custT="1"/>
      <dgm:spPr/>
      <dgm:t>
        <a:bodyPr/>
        <a:lstStyle/>
        <a:p>
          <a:r>
            <a:rPr lang="en-US" sz="2400" dirty="0"/>
            <a:t>Not limited to family members; could involve other non-family caregivers with whom the patient resides</a:t>
          </a:r>
        </a:p>
      </dgm:t>
    </dgm:pt>
    <dgm:pt modelId="{C4CA99D8-29EF-4EF5-BE54-B05B0E675BDA}" type="parTrans" cxnId="{0CD30A8C-8C39-4AD1-B199-1C2591E3C268}">
      <dgm:prSet/>
      <dgm:spPr/>
      <dgm:t>
        <a:bodyPr/>
        <a:lstStyle/>
        <a:p>
          <a:endParaRPr lang="en-US"/>
        </a:p>
      </dgm:t>
    </dgm:pt>
    <dgm:pt modelId="{56236AF3-C42B-4D52-9CF1-FB09098C82EF}" type="sibTrans" cxnId="{0CD30A8C-8C39-4AD1-B199-1C2591E3C268}">
      <dgm:prSet/>
      <dgm:spPr/>
      <dgm:t>
        <a:bodyPr/>
        <a:lstStyle/>
        <a:p>
          <a:endParaRPr lang="en-US"/>
        </a:p>
      </dgm:t>
    </dgm:pt>
    <dgm:pt modelId="{F29DE66D-0C60-45B7-B287-DAE74406F23E}" type="pres">
      <dgm:prSet presAssocID="{A4318A0C-6749-451D-9253-F9BF197346EF}" presName="linear" presStyleCnt="0">
        <dgm:presLayoutVars>
          <dgm:animLvl val="lvl"/>
          <dgm:resizeHandles val="exact"/>
        </dgm:presLayoutVars>
      </dgm:prSet>
      <dgm:spPr/>
    </dgm:pt>
    <dgm:pt modelId="{A0C96A1A-BB1F-4569-8173-AB3966353C14}" type="pres">
      <dgm:prSet presAssocID="{811DFFBC-02E1-4682-AD62-429426E27505}" presName="parentText" presStyleLbl="node1" presStyleIdx="0" presStyleCnt="3">
        <dgm:presLayoutVars>
          <dgm:chMax val="0"/>
          <dgm:bulletEnabled val="1"/>
        </dgm:presLayoutVars>
      </dgm:prSet>
      <dgm:spPr/>
    </dgm:pt>
    <dgm:pt modelId="{67AF64C0-A41F-49B0-9543-28A919801B55}" type="pres">
      <dgm:prSet presAssocID="{71E464CE-5F5D-4881-BE9D-10C9D8C5930E}" presName="spacer" presStyleCnt="0"/>
      <dgm:spPr/>
    </dgm:pt>
    <dgm:pt modelId="{D3727987-050D-4B95-88A9-4498427E27A5}" type="pres">
      <dgm:prSet presAssocID="{792B4E06-24E6-4B64-9AF7-6991F8FE56EC}" presName="parentText" presStyleLbl="node1" presStyleIdx="1" presStyleCnt="3">
        <dgm:presLayoutVars>
          <dgm:chMax val="0"/>
          <dgm:bulletEnabled val="1"/>
        </dgm:presLayoutVars>
      </dgm:prSet>
      <dgm:spPr/>
    </dgm:pt>
    <dgm:pt modelId="{C8B86CA9-852F-48D6-9670-9DA34799C143}" type="pres">
      <dgm:prSet presAssocID="{B317B95D-5C9A-477F-9259-6D90EBF46E55}" presName="spacer" presStyleCnt="0"/>
      <dgm:spPr/>
    </dgm:pt>
    <dgm:pt modelId="{5AA55B89-B89E-48BB-B42D-29B5FA05A734}" type="pres">
      <dgm:prSet presAssocID="{367C039A-8997-4177-ABB5-1B36CD639B43}" presName="parentText" presStyleLbl="node1" presStyleIdx="2" presStyleCnt="3">
        <dgm:presLayoutVars>
          <dgm:chMax val="0"/>
          <dgm:bulletEnabled val="1"/>
        </dgm:presLayoutVars>
      </dgm:prSet>
      <dgm:spPr/>
    </dgm:pt>
  </dgm:ptLst>
  <dgm:cxnLst>
    <dgm:cxn modelId="{72D37D08-9248-4D77-8408-DED43BD12A9F}" srcId="{A4318A0C-6749-451D-9253-F9BF197346EF}" destId="{811DFFBC-02E1-4682-AD62-429426E27505}" srcOrd="0" destOrd="0" parTransId="{049982B6-FD3A-4D55-8FB8-E761F1042DDB}" sibTransId="{71E464CE-5F5D-4881-BE9D-10C9D8C5930E}"/>
    <dgm:cxn modelId="{C2F39117-8386-41DF-923F-8792FA39CF04}" srcId="{A4318A0C-6749-451D-9253-F9BF197346EF}" destId="{792B4E06-24E6-4B64-9AF7-6991F8FE56EC}" srcOrd="1" destOrd="0" parTransId="{E5A1E6AD-CAC0-4DF5-B34F-FA0A3EBA1347}" sibTransId="{B317B95D-5C9A-477F-9259-6D90EBF46E55}"/>
    <dgm:cxn modelId="{7DB41931-C7F6-4701-B5D8-1441A67D277D}" type="presOf" srcId="{367C039A-8997-4177-ABB5-1B36CD639B43}" destId="{5AA55B89-B89E-48BB-B42D-29B5FA05A734}" srcOrd="0" destOrd="0" presId="urn:microsoft.com/office/officeart/2005/8/layout/vList2"/>
    <dgm:cxn modelId="{DB6E385E-CD70-4D6B-ABC5-3F540BC69D23}" type="presOf" srcId="{811DFFBC-02E1-4682-AD62-429426E27505}" destId="{A0C96A1A-BB1F-4569-8173-AB3966353C14}" srcOrd="0" destOrd="0" presId="urn:microsoft.com/office/officeart/2005/8/layout/vList2"/>
    <dgm:cxn modelId="{F725A27C-2542-4A19-83B2-ED693B115E91}" type="presOf" srcId="{A4318A0C-6749-451D-9253-F9BF197346EF}" destId="{F29DE66D-0C60-45B7-B287-DAE74406F23E}" srcOrd="0" destOrd="0" presId="urn:microsoft.com/office/officeart/2005/8/layout/vList2"/>
    <dgm:cxn modelId="{0CD30A8C-8C39-4AD1-B199-1C2591E3C268}" srcId="{A4318A0C-6749-451D-9253-F9BF197346EF}" destId="{367C039A-8997-4177-ABB5-1B36CD639B43}" srcOrd="2" destOrd="0" parTransId="{C4CA99D8-29EF-4EF5-BE54-B05B0E675BDA}" sibTransId="{56236AF3-C42B-4D52-9CF1-FB09098C82EF}"/>
    <dgm:cxn modelId="{19D7B1D5-6EE9-4505-8C42-A7DCEEE29C94}" type="presOf" srcId="{792B4E06-24E6-4B64-9AF7-6991F8FE56EC}" destId="{D3727987-050D-4B95-88A9-4498427E27A5}" srcOrd="0" destOrd="0" presId="urn:microsoft.com/office/officeart/2005/8/layout/vList2"/>
    <dgm:cxn modelId="{C8086F52-F226-41DA-BE78-7D80E3F26C42}" type="presParOf" srcId="{F29DE66D-0C60-45B7-B287-DAE74406F23E}" destId="{A0C96A1A-BB1F-4569-8173-AB3966353C14}" srcOrd="0" destOrd="0" presId="urn:microsoft.com/office/officeart/2005/8/layout/vList2"/>
    <dgm:cxn modelId="{BFC55C6C-3767-4E82-9390-69D8FA0E066B}" type="presParOf" srcId="{F29DE66D-0C60-45B7-B287-DAE74406F23E}" destId="{67AF64C0-A41F-49B0-9543-28A919801B55}" srcOrd="1" destOrd="0" presId="urn:microsoft.com/office/officeart/2005/8/layout/vList2"/>
    <dgm:cxn modelId="{7BA6F9EB-F815-4904-8559-083A49CAAA0D}" type="presParOf" srcId="{F29DE66D-0C60-45B7-B287-DAE74406F23E}" destId="{D3727987-050D-4B95-88A9-4498427E27A5}" srcOrd="2" destOrd="0" presId="urn:microsoft.com/office/officeart/2005/8/layout/vList2"/>
    <dgm:cxn modelId="{AD15FF45-DDB0-4769-ACE3-43615B65AEAB}" type="presParOf" srcId="{F29DE66D-0C60-45B7-B287-DAE74406F23E}" destId="{C8B86CA9-852F-48D6-9670-9DA34799C143}" srcOrd="3" destOrd="0" presId="urn:microsoft.com/office/officeart/2005/8/layout/vList2"/>
    <dgm:cxn modelId="{E31E97E0-E978-4EDB-A3BB-FFB00D449495}" type="presParOf" srcId="{F29DE66D-0C60-45B7-B287-DAE74406F23E}" destId="{5AA55B89-B89E-48BB-B42D-29B5FA05A7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77FAB8-6865-40E1-B603-B35A1E683A1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EBE5683-C311-4DE3-867F-614CC73A649D}">
      <dgm:prSet cust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pPr algn="ctr"/>
          <a:r>
            <a:rPr lang="en-US" sz="2200" dirty="0"/>
            <a:t>FBT for BN is similar to the approach for AN with more focus on addressing the secrecy, shame, and dysfunctional eating patterns of BN by developing a collaborative relationship with parents or other carers. </a:t>
          </a:r>
        </a:p>
      </dgm:t>
    </dgm:pt>
    <dgm:pt modelId="{065ACD9A-793B-43FE-94CC-9468A0A8887D}" type="parTrans" cxnId="{0C998B85-68E7-49D1-88A6-ECF80D726109}">
      <dgm:prSet/>
      <dgm:spPr/>
      <dgm:t>
        <a:bodyPr/>
        <a:lstStyle/>
        <a:p>
          <a:endParaRPr lang="en-US"/>
        </a:p>
      </dgm:t>
    </dgm:pt>
    <dgm:pt modelId="{A0F4BF4D-961D-4B9D-8452-D42E54974377}" type="sibTrans" cxnId="{0C998B85-68E7-49D1-88A6-ECF80D726109}">
      <dgm:prSet/>
      <dgm:spPr/>
      <dgm:t>
        <a:bodyPr/>
        <a:lstStyle/>
        <a:p>
          <a:endParaRPr lang="en-US"/>
        </a:p>
      </dgm:t>
    </dgm:pt>
    <dgm:pt modelId="{8EFB719B-A979-4D22-A686-BEB158A205C1}">
      <dgm:prSet custT="1"/>
      <dgm:spPr>
        <a:ln>
          <a:prstDash val="sysDot"/>
        </a:ln>
      </dgm:spPr>
      <dgm:t>
        <a:bodyPr/>
        <a:lstStyle/>
        <a:p>
          <a:r>
            <a:rPr lang="en-US" sz="2000" dirty="0"/>
            <a:t>If FBT is not feasible (e.g., due to access constraints, lack of family member engagement) </a:t>
          </a:r>
        </a:p>
      </dgm:t>
    </dgm:pt>
    <dgm:pt modelId="{FC401F27-20DA-4C8F-BB3E-654FA2723145}" type="parTrans" cxnId="{6C57BBBC-197A-44AA-B34C-75577C7397BC}">
      <dgm:prSet/>
      <dgm:spPr/>
      <dgm:t>
        <a:bodyPr/>
        <a:lstStyle/>
        <a:p>
          <a:endParaRPr lang="en-US"/>
        </a:p>
      </dgm:t>
    </dgm:pt>
    <dgm:pt modelId="{46B9E364-23C6-48E9-8771-A0A63DE53AFD}" type="sibTrans" cxnId="{6C57BBBC-197A-44AA-B34C-75577C7397BC}">
      <dgm:prSet/>
      <dgm:spPr/>
      <dgm:t>
        <a:bodyPr/>
        <a:lstStyle/>
        <a:p>
          <a:endParaRPr lang="en-US"/>
        </a:p>
      </dgm:t>
    </dgm:pt>
    <dgm:pt modelId="{D6E24C09-E871-4F12-A0B2-6EA18A5E7CBE}">
      <dgm:prSet/>
      <dgm:spPr>
        <a:noFill/>
        <a:ln>
          <a:noFill/>
        </a:ln>
      </dgm:spPr>
      <dgm:t>
        <a:bodyPr/>
        <a:lstStyle/>
        <a:p>
          <a:pPr algn="l">
            <a:buFont typeface="Wingdings" panose="05000000000000000000" pitchFamily="2" charset="2"/>
            <a:buChar char="Ø"/>
          </a:pPr>
          <a:r>
            <a:rPr lang="en-US" dirty="0">
              <a:solidFill>
                <a:schemeClr val="tx1"/>
              </a:solidFill>
            </a:rPr>
            <a:t> CBT, either adapted for adolescents or using a therapist-led Guided Self-Help (GSH) approach, can be considered.</a:t>
          </a:r>
        </a:p>
      </dgm:t>
    </dgm:pt>
    <dgm:pt modelId="{6C8B3401-27B7-469B-AD3B-44F492B0E855}" type="parTrans" cxnId="{549EA5E0-DB73-4D55-ABAF-B7F4D8B45636}">
      <dgm:prSet/>
      <dgm:spPr/>
      <dgm:t>
        <a:bodyPr/>
        <a:lstStyle/>
        <a:p>
          <a:endParaRPr lang="en-US"/>
        </a:p>
      </dgm:t>
    </dgm:pt>
    <dgm:pt modelId="{CD2C9968-854D-40CB-93EB-0FBA43C417A2}" type="sibTrans" cxnId="{549EA5E0-DB73-4D55-ABAF-B7F4D8B45636}">
      <dgm:prSet/>
      <dgm:spPr/>
      <dgm:t>
        <a:bodyPr/>
        <a:lstStyle/>
        <a:p>
          <a:endParaRPr lang="en-US"/>
        </a:p>
      </dgm:t>
    </dgm:pt>
    <dgm:pt modelId="{2B5BF1D4-F32E-4225-A7CB-04E8231F20F2}">
      <dgm:prSet/>
      <dgm:spPr>
        <a:noFill/>
        <a:ln>
          <a:noFill/>
        </a:ln>
      </dgm:spPr>
      <dgm:t>
        <a:bodyPr/>
        <a:lstStyle/>
        <a:p>
          <a:pPr algn="l">
            <a:buFont typeface="Wingdings" panose="05000000000000000000" pitchFamily="2" charset="2"/>
            <a:buChar char="Ø"/>
          </a:pPr>
          <a:r>
            <a:rPr lang="en-US" dirty="0">
              <a:solidFill>
                <a:schemeClr val="tx1"/>
              </a:solidFill>
            </a:rPr>
            <a:t> Fluoxetine or other SSRIs have not been well studied to treat BN in adolescents; however, if considered, the potential benefits and risks of treatment should be discussed, and clinicians should attend to the box warnings relating to antidepressants in adolescents and young adults.</a:t>
          </a:r>
        </a:p>
      </dgm:t>
    </dgm:pt>
    <dgm:pt modelId="{07DC99E5-DAEC-4CF9-92C5-58A40BB7D443}" type="parTrans" cxnId="{8C4C3384-D438-4C10-AD65-2291BB98B253}">
      <dgm:prSet/>
      <dgm:spPr/>
      <dgm:t>
        <a:bodyPr/>
        <a:lstStyle/>
        <a:p>
          <a:endParaRPr lang="en-US"/>
        </a:p>
      </dgm:t>
    </dgm:pt>
    <dgm:pt modelId="{5C88689E-C945-4251-A9DB-253BD4F2DB54}" type="sibTrans" cxnId="{8C4C3384-D438-4C10-AD65-2291BB98B253}">
      <dgm:prSet/>
      <dgm:spPr/>
      <dgm:t>
        <a:bodyPr/>
        <a:lstStyle/>
        <a:p>
          <a:endParaRPr lang="en-US"/>
        </a:p>
      </dgm:t>
    </dgm:pt>
    <dgm:pt modelId="{9B3D80CE-1340-4308-9E0D-944F658BB261}">
      <dgm:prSet/>
      <dgm:spPr>
        <a:noFill/>
        <a:ln>
          <a:noFill/>
        </a:ln>
      </dgm:spPr>
      <dgm:t>
        <a:bodyPr/>
        <a:lstStyle/>
        <a:p>
          <a:pPr algn="l">
            <a:buFont typeface="Wingdings" panose="05000000000000000000" pitchFamily="2" charset="2"/>
            <a:buChar char="Ø"/>
          </a:pPr>
          <a:endParaRPr lang="en-US" dirty="0">
            <a:solidFill>
              <a:schemeClr val="tx1"/>
            </a:solidFill>
          </a:endParaRPr>
        </a:p>
      </dgm:t>
    </dgm:pt>
    <dgm:pt modelId="{2715B834-7FCC-4D60-A655-A83D0D92FCCA}" type="parTrans" cxnId="{9147806A-31A7-4FF1-902C-BBBF99FB5192}">
      <dgm:prSet/>
      <dgm:spPr/>
      <dgm:t>
        <a:bodyPr/>
        <a:lstStyle/>
        <a:p>
          <a:endParaRPr lang="en-US"/>
        </a:p>
      </dgm:t>
    </dgm:pt>
    <dgm:pt modelId="{59A846F3-3A7B-4D61-A70A-E6616D04F2D6}" type="sibTrans" cxnId="{9147806A-31A7-4FF1-902C-BBBF99FB5192}">
      <dgm:prSet/>
      <dgm:spPr/>
      <dgm:t>
        <a:bodyPr/>
        <a:lstStyle/>
        <a:p>
          <a:endParaRPr lang="en-US"/>
        </a:p>
      </dgm:t>
    </dgm:pt>
    <dgm:pt modelId="{EF233511-05F2-4BFA-8857-754E2EBFEE79}" type="pres">
      <dgm:prSet presAssocID="{8E77FAB8-6865-40E1-B603-B35A1E683A16}" presName="Name0" presStyleCnt="0">
        <dgm:presLayoutVars>
          <dgm:dir/>
          <dgm:animLvl val="lvl"/>
          <dgm:resizeHandles val="exact"/>
        </dgm:presLayoutVars>
      </dgm:prSet>
      <dgm:spPr/>
    </dgm:pt>
    <dgm:pt modelId="{75216A55-CF39-4A61-B9D2-C96C14F1886D}" type="pres">
      <dgm:prSet presAssocID="{EEBE5683-C311-4DE3-867F-614CC73A649D}" presName="linNode" presStyleCnt="0"/>
      <dgm:spPr/>
    </dgm:pt>
    <dgm:pt modelId="{6151EBC5-7948-4FD3-99FA-27BB3479D3CD}" type="pres">
      <dgm:prSet presAssocID="{EEBE5683-C311-4DE3-867F-614CC73A649D}" presName="parentText" presStyleLbl="node1" presStyleIdx="0" presStyleCnt="2" custScaleX="257793" custScaleY="32291" custLinFactNeighborX="9724" custLinFactNeighborY="-3">
        <dgm:presLayoutVars>
          <dgm:chMax val="1"/>
          <dgm:bulletEnabled val="1"/>
        </dgm:presLayoutVars>
      </dgm:prSet>
      <dgm:spPr/>
    </dgm:pt>
    <dgm:pt modelId="{C8016B27-766F-4365-A31D-97A74008ABFE}" type="pres">
      <dgm:prSet presAssocID="{A0F4BF4D-961D-4B9D-8452-D42E54974377}" presName="sp" presStyleCnt="0"/>
      <dgm:spPr/>
    </dgm:pt>
    <dgm:pt modelId="{7311B367-FB42-4643-B8BB-945AE72ED107}" type="pres">
      <dgm:prSet presAssocID="{8EFB719B-A979-4D22-A686-BEB158A205C1}" presName="linNode" presStyleCnt="0"/>
      <dgm:spPr/>
    </dgm:pt>
    <dgm:pt modelId="{E329E907-12A0-4954-9057-0A5F31960C12}" type="pres">
      <dgm:prSet presAssocID="{8EFB719B-A979-4D22-A686-BEB158A205C1}" presName="parentText" presStyleLbl="node1" presStyleIdx="1" presStyleCnt="2" custScaleX="73674" custScaleY="75263">
        <dgm:presLayoutVars>
          <dgm:chMax val="1"/>
          <dgm:bulletEnabled val="1"/>
        </dgm:presLayoutVars>
      </dgm:prSet>
      <dgm:spPr/>
    </dgm:pt>
    <dgm:pt modelId="{9AF16E45-5DAF-470C-8EBD-3540EE21CF4C}" type="pres">
      <dgm:prSet presAssocID="{8EFB719B-A979-4D22-A686-BEB158A205C1}" presName="descendantText" presStyleLbl="alignAccFollowNode1" presStyleIdx="0" presStyleCnt="1" custScaleX="120656">
        <dgm:presLayoutVars>
          <dgm:bulletEnabled val="1"/>
        </dgm:presLayoutVars>
      </dgm:prSet>
      <dgm:spPr/>
    </dgm:pt>
  </dgm:ptLst>
  <dgm:cxnLst>
    <dgm:cxn modelId="{B95DD917-1226-474A-9A09-51F661750A40}" type="presOf" srcId="{EEBE5683-C311-4DE3-867F-614CC73A649D}" destId="{6151EBC5-7948-4FD3-99FA-27BB3479D3CD}" srcOrd="0" destOrd="0" presId="urn:microsoft.com/office/officeart/2005/8/layout/vList5"/>
    <dgm:cxn modelId="{E592FD33-ACB1-47AA-A1D4-1D1BECE5219A}" type="presOf" srcId="{D6E24C09-E871-4F12-A0B2-6EA18A5E7CBE}" destId="{9AF16E45-5DAF-470C-8EBD-3540EE21CF4C}" srcOrd="0" destOrd="0" presId="urn:microsoft.com/office/officeart/2005/8/layout/vList5"/>
    <dgm:cxn modelId="{9147806A-31A7-4FF1-902C-BBBF99FB5192}" srcId="{8EFB719B-A979-4D22-A686-BEB158A205C1}" destId="{9B3D80CE-1340-4308-9E0D-944F658BB261}" srcOrd="1" destOrd="0" parTransId="{2715B834-7FCC-4D60-A655-A83D0D92FCCA}" sibTransId="{59A846F3-3A7B-4D61-A70A-E6616D04F2D6}"/>
    <dgm:cxn modelId="{AF36727A-AA8E-4769-8BB2-C4AE35FE93D2}" type="presOf" srcId="{2B5BF1D4-F32E-4225-A7CB-04E8231F20F2}" destId="{9AF16E45-5DAF-470C-8EBD-3540EE21CF4C}" srcOrd="0" destOrd="2" presId="urn:microsoft.com/office/officeart/2005/8/layout/vList5"/>
    <dgm:cxn modelId="{8C4C3384-D438-4C10-AD65-2291BB98B253}" srcId="{8EFB719B-A979-4D22-A686-BEB158A205C1}" destId="{2B5BF1D4-F32E-4225-A7CB-04E8231F20F2}" srcOrd="2" destOrd="0" parTransId="{07DC99E5-DAEC-4CF9-92C5-58A40BB7D443}" sibTransId="{5C88689E-C945-4251-A9DB-253BD4F2DB54}"/>
    <dgm:cxn modelId="{0C998B85-68E7-49D1-88A6-ECF80D726109}" srcId="{8E77FAB8-6865-40E1-B603-B35A1E683A16}" destId="{EEBE5683-C311-4DE3-867F-614CC73A649D}" srcOrd="0" destOrd="0" parTransId="{065ACD9A-793B-43FE-94CC-9468A0A8887D}" sibTransId="{A0F4BF4D-961D-4B9D-8452-D42E54974377}"/>
    <dgm:cxn modelId="{CB6E92B8-C3BF-4CBC-8B48-E9C1D2C35A15}" type="presOf" srcId="{8EFB719B-A979-4D22-A686-BEB158A205C1}" destId="{E329E907-12A0-4954-9057-0A5F31960C12}" srcOrd="0" destOrd="0" presId="urn:microsoft.com/office/officeart/2005/8/layout/vList5"/>
    <dgm:cxn modelId="{6C57BBBC-197A-44AA-B34C-75577C7397BC}" srcId="{8E77FAB8-6865-40E1-B603-B35A1E683A16}" destId="{8EFB719B-A979-4D22-A686-BEB158A205C1}" srcOrd="1" destOrd="0" parTransId="{FC401F27-20DA-4C8F-BB3E-654FA2723145}" sibTransId="{46B9E364-23C6-48E9-8771-A0A63DE53AFD}"/>
    <dgm:cxn modelId="{549EA5E0-DB73-4D55-ABAF-B7F4D8B45636}" srcId="{8EFB719B-A979-4D22-A686-BEB158A205C1}" destId="{D6E24C09-E871-4F12-A0B2-6EA18A5E7CBE}" srcOrd="0" destOrd="0" parTransId="{6C8B3401-27B7-469B-AD3B-44F492B0E855}" sibTransId="{CD2C9968-854D-40CB-93EB-0FBA43C417A2}"/>
    <dgm:cxn modelId="{139302F0-8D80-4F39-9C05-B650DBA6EDF4}" type="presOf" srcId="{9B3D80CE-1340-4308-9E0D-944F658BB261}" destId="{9AF16E45-5DAF-470C-8EBD-3540EE21CF4C}" srcOrd="0" destOrd="1" presId="urn:microsoft.com/office/officeart/2005/8/layout/vList5"/>
    <dgm:cxn modelId="{71EBA4FF-7A05-4CE5-AA97-39106835C1B6}" type="presOf" srcId="{8E77FAB8-6865-40E1-B603-B35A1E683A16}" destId="{EF233511-05F2-4BFA-8857-754E2EBFEE79}" srcOrd="0" destOrd="0" presId="urn:microsoft.com/office/officeart/2005/8/layout/vList5"/>
    <dgm:cxn modelId="{3EDC0C53-E7EB-4282-A712-5E84A7BA2E1D}" type="presParOf" srcId="{EF233511-05F2-4BFA-8857-754E2EBFEE79}" destId="{75216A55-CF39-4A61-B9D2-C96C14F1886D}" srcOrd="0" destOrd="0" presId="urn:microsoft.com/office/officeart/2005/8/layout/vList5"/>
    <dgm:cxn modelId="{4547332C-CD63-4D2B-9D99-746505DD0BFD}" type="presParOf" srcId="{75216A55-CF39-4A61-B9D2-C96C14F1886D}" destId="{6151EBC5-7948-4FD3-99FA-27BB3479D3CD}" srcOrd="0" destOrd="0" presId="urn:microsoft.com/office/officeart/2005/8/layout/vList5"/>
    <dgm:cxn modelId="{7F847C9E-E792-40E2-954A-83E777D47966}" type="presParOf" srcId="{EF233511-05F2-4BFA-8857-754E2EBFEE79}" destId="{C8016B27-766F-4365-A31D-97A74008ABFE}" srcOrd="1" destOrd="0" presId="urn:microsoft.com/office/officeart/2005/8/layout/vList5"/>
    <dgm:cxn modelId="{DC437728-82E3-4269-8660-3E24B1CEBF01}" type="presParOf" srcId="{EF233511-05F2-4BFA-8857-754E2EBFEE79}" destId="{7311B367-FB42-4643-B8BB-945AE72ED107}" srcOrd="2" destOrd="0" presId="urn:microsoft.com/office/officeart/2005/8/layout/vList5"/>
    <dgm:cxn modelId="{B3B2F4D3-902A-4CFF-874B-806758ACE82B}" type="presParOf" srcId="{7311B367-FB42-4643-B8BB-945AE72ED107}" destId="{E329E907-12A0-4954-9057-0A5F31960C12}" srcOrd="0" destOrd="0" presId="urn:microsoft.com/office/officeart/2005/8/layout/vList5"/>
    <dgm:cxn modelId="{78C93F8E-CA27-45F1-83F5-BA2141A7B400}" type="presParOf" srcId="{7311B367-FB42-4643-B8BB-945AE72ED107}" destId="{9AF16E45-5DAF-470C-8EBD-3540EE21CF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6AB12-4B3F-4A75-992E-83FA5A85D849}">
      <dsp:nvSpPr>
        <dsp:cNvPr id="0" name=""/>
        <dsp:cNvSpPr/>
      </dsp:nvSpPr>
      <dsp:spPr>
        <a:xfrm rot="5400000">
          <a:off x="-247798" y="249366"/>
          <a:ext cx="1651992" cy="115639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 y="579764"/>
        <a:ext cx="1156394" cy="495598"/>
      </dsp:txXfrm>
    </dsp:sp>
    <dsp:sp modelId="{5F51C7D9-7538-427B-9A94-975EB29B303C}">
      <dsp:nvSpPr>
        <dsp:cNvPr id="0" name=""/>
        <dsp:cNvSpPr/>
      </dsp:nvSpPr>
      <dsp:spPr>
        <a:xfrm rot="5400000">
          <a:off x="3945801" y="-2791419"/>
          <a:ext cx="1073794" cy="665886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Systematic Review</a:t>
          </a:r>
        </a:p>
        <a:p>
          <a:pPr marL="285750" lvl="1" indent="-285750" algn="l" defTabSz="1333500">
            <a:lnSpc>
              <a:spcPct val="90000"/>
            </a:lnSpc>
            <a:spcBef>
              <a:spcPct val="0"/>
            </a:spcBef>
            <a:spcAft>
              <a:spcPct val="15000"/>
            </a:spcAft>
            <a:buChar char="•"/>
          </a:pPr>
          <a:r>
            <a:rPr lang="en-US" sz="3000" kern="1200" dirty="0"/>
            <a:t>Expert Survey</a:t>
          </a:r>
        </a:p>
      </dsp:txBody>
      <dsp:txXfrm rot="-5400000">
        <a:off x="1153264" y="53536"/>
        <a:ext cx="6606450" cy="968958"/>
      </dsp:txXfrm>
    </dsp:sp>
    <dsp:sp modelId="{6D90588E-5CBB-4E1B-872E-54CCA84F0168}">
      <dsp:nvSpPr>
        <dsp:cNvPr id="0" name=""/>
        <dsp:cNvSpPr/>
      </dsp:nvSpPr>
      <dsp:spPr>
        <a:xfrm rot="5400000">
          <a:off x="-247798" y="1707802"/>
          <a:ext cx="1651992" cy="115639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 y="2038200"/>
        <a:ext cx="1156394" cy="495598"/>
      </dsp:txXfrm>
    </dsp:sp>
    <dsp:sp modelId="{213FD336-111B-467D-AAB4-587789D97147}">
      <dsp:nvSpPr>
        <dsp:cNvPr id="0" name=""/>
        <dsp:cNvSpPr/>
      </dsp:nvSpPr>
      <dsp:spPr>
        <a:xfrm rot="5400000">
          <a:off x="3948931" y="-1332532"/>
          <a:ext cx="1073794" cy="665886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Writing Group Develops Draft</a:t>
          </a:r>
        </a:p>
        <a:p>
          <a:pPr marL="285750" lvl="1" indent="-285750" algn="l" defTabSz="1333500">
            <a:lnSpc>
              <a:spcPct val="90000"/>
            </a:lnSpc>
            <a:spcBef>
              <a:spcPct val="0"/>
            </a:spcBef>
            <a:spcAft>
              <a:spcPct val="15000"/>
            </a:spcAft>
            <a:buChar char="•"/>
          </a:pPr>
          <a:r>
            <a:rPr lang="en-US" sz="3000" i="0" kern="1200" dirty="0"/>
            <a:t>Review and Revisions</a:t>
          </a:r>
        </a:p>
      </dsp:txBody>
      <dsp:txXfrm rot="-5400000">
        <a:off x="1156394" y="1512423"/>
        <a:ext cx="6606450" cy="968958"/>
      </dsp:txXfrm>
    </dsp:sp>
    <dsp:sp modelId="{32546A8F-E15D-43C1-9806-BC9A8455CE5F}">
      <dsp:nvSpPr>
        <dsp:cNvPr id="0" name=""/>
        <dsp:cNvSpPr/>
      </dsp:nvSpPr>
      <dsp:spPr>
        <a:xfrm rot="5400000">
          <a:off x="-247798" y="3166238"/>
          <a:ext cx="1651992" cy="1156394"/>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endParaRPr lang="en-US" sz="1400" kern="1200" dirty="0"/>
        </a:p>
      </dsp:txBody>
      <dsp:txXfrm rot="-5400000">
        <a:off x="1" y="3496636"/>
        <a:ext cx="1156394" cy="495598"/>
      </dsp:txXfrm>
    </dsp:sp>
    <dsp:sp modelId="{A5632D65-1F1A-45EC-B90C-1C72890E43F1}">
      <dsp:nvSpPr>
        <dsp:cNvPr id="0" name=""/>
        <dsp:cNvSpPr/>
      </dsp:nvSpPr>
      <dsp:spPr>
        <a:xfrm rot="5400000">
          <a:off x="3948931" y="125903"/>
          <a:ext cx="1073794" cy="665886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i="0" kern="1200" dirty="0"/>
            <a:t>APA Assembly and Board of Trustees Approval</a:t>
          </a:r>
        </a:p>
      </dsp:txBody>
      <dsp:txXfrm rot="-5400000">
        <a:off x="1156394" y="2970858"/>
        <a:ext cx="6606450" cy="9689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C5715-3AA3-420C-90AF-42596CF254FB}">
      <dsp:nvSpPr>
        <dsp:cNvPr id="0" name=""/>
        <dsp:cNvSpPr/>
      </dsp:nvSpPr>
      <dsp:spPr>
        <a:xfrm>
          <a:off x="11" y="238635"/>
          <a:ext cx="2713879" cy="3308527"/>
        </a:xfrm>
        <a:prstGeom prst="round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CBT is the most widely studied of psychotherapies for BED, but IPT also appears to be effective.</a:t>
          </a:r>
        </a:p>
      </dsp:txBody>
      <dsp:txXfrm>
        <a:off x="132492" y="371116"/>
        <a:ext cx="2448917" cy="30435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123B-11B1-4D07-A8EF-1A8C502B819F}">
      <dsp:nvSpPr>
        <dsp:cNvPr id="0" name=""/>
        <dsp:cNvSpPr/>
      </dsp:nvSpPr>
      <dsp:spPr>
        <a:xfrm>
          <a:off x="49323" y="683362"/>
          <a:ext cx="2236666" cy="1681510"/>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i="1" kern="1200" dirty="0"/>
            <a:t>Option 1. Antidepressants</a:t>
          </a:r>
          <a:endParaRPr lang="en-US" sz="2200" kern="1200" dirty="0"/>
        </a:p>
      </dsp:txBody>
      <dsp:txXfrm>
        <a:off x="131408" y="765447"/>
        <a:ext cx="2072496" cy="15173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123B-11B1-4D07-A8EF-1A8C502B819F}">
      <dsp:nvSpPr>
        <dsp:cNvPr id="0" name=""/>
        <dsp:cNvSpPr/>
      </dsp:nvSpPr>
      <dsp:spPr>
        <a:xfrm>
          <a:off x="68779" y="980673"/>
          <a:ext cx="2295231" cy="1932051"/>
        </a:xfrm>
        <a:prstGeom prst="round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i="1" kern="1200" dirty="0">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rPr>
            <a:t>Option 2. </a:t>
          </a:r>
          <a:r>
            <a:rPr lang="en-US" sz="2200" i="1" kern="1200" dirty="0" err="1">
              <a:effectLst>
                <a:outerShdw blurRad="38100" dist="38100" dir="2700000" algn="tl">
                  <a:srgbClr val="000000">
                    <a:alpha val="43137"/>
                  </a:srgbClr>
                </a:outerShdw>
              </a:effectLst>
              <a:latin typeface="Calibri" panose="020F0502020204030204" pitchFamily="34" charset="0"/>
              <a:ea typeface="DengXian" panose="02010600030101010101" pitchFamily="2" charset="-122"/>
              <a:cs typeface="Arial" panose="020B0604020202020204" pitchFamily="34" charset="0"/>
            </a:rPr>
            <a:t>Lisdexafetamine</a:t>
          </a:r>
          <a:endParaRPr lang="en-US" sz="2200" kern="1200" dirty="0"/>
        </a:p>
      </dsp:txBody>
      <dsp:txXfrm>
        <a:off x="163094" y="1074988"/>
        <a:ext cx="2106601" cy="1743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42F04-5873-4AD7-A581-039B3F26600F}">
      <dsp:nvSpPr>
        <dsp:cNvPr id="0" name=""/>
        <dsp:cNvSpPr/>
      </dsp:nvSpPr>
      <dsp:spPr>
        <a:xfrm rot="5400000">
          <a:off x="4502277" y="-2468585"/>
          <a:ext cx="1179890" cy="6643800"/>
        </a:xfrm>
        <a:prstGeom prst="round2Same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“Have you or others worried about your weight or shape or about what or how you eat?” </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“Has your weight or shape ever affected how you feel about yourself?” </a:t>
          </a:r>
        </a:p>
      </dsp:txBody>
      <dsp:txXfrm rot="-5400000">
        <a:off x="1770323" y="320966"/>
        <a:ext cx="6586203" cy="1064696"/>
      </dsp:txXfrm>
    </dsp:sp>
    <dsp:sp modelId="{F4797320-3188-4972-847F-723C086239BD}">
      <dsp:nvSpPr>
        <dsp:cNvPr id="0" name=""/>
        <dsp:cNvSpPr/>
      </dsp:nvSpPr>
      <dsp:spPr>
        <a:xfrm>
          <a:off x="410" y="148662"/>
          <a:ext cx="1769911" cy="14151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Basic questions to integrate into the interview</a:t>
          </a:r>
        </a:p>
      </dsp:txBody>
      <dsp:txXfrm>
        <a:off x="69492" y="217744"/>
        <a:ext cx="1631747" cy="1276993"/>
      </dsp:txXfrm>
    </dsp:sp>
    <dsp:sp modelId="{EE63E1DD-A195-4707-A667-58C6BB5BE975}">
      <dsp:nvSpPr>
        <dsp:cNvPr id="0" name=""/>
        <dsp:cNvSpPr/>
      </dsp:nvSpPr>
      <dsp:spPr>
        <a:xfrm rot="5400000">
          <a:off x="4262270" y="-655440"/>
          <a:ext cx="1696110" cy="6606431"/>
        </a:xfrm>
        <a:prstGeom prst="round2SameRect">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Do you make yourself </a:t>
          </a:r>
          <a:r>
            <a:rPr lang="en-US" sz="1700" b="1" kern="1200" dirty="0"/>
            <a:t>S</a:t>
          </a:r>
          <a:r>
            <a:rPr lang="en-US" sz="1700" kern="1200" dirty="0"/>
            <a:t>ick because you feel uncomfortably full?</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Do you worry you have lost </a:t>
          </a:r>
          <a:r>
            <a:rPr lang="en-US" sz="1700" b="1" kern="1200" dirty="0"/>
            <a:t>C</a:t>
          </a:r>
          <a:r>
            <a:rPr lang="en-US" sz="1700" kern="1200" dirty="0"/>
            <a:t>ontrol over how much you eat?</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Have you recently lost &gt; 14 </a:t>
          </a:r>
          <a:r>
            <a:rPr lang="en-US" sz="1700" kern="1200" dirty="0" err="1"/>
            <a:t>lbs</a:t>
          </a:r>
          <a:r>
            <a:rPr lang="en-US" sz="1700" kern="1200" dirty="0"/>
            <a:t> (</a:t>
          </a:r>
          <a:r>
            <a:rPr lang="en-US" sz="1700" b="1" kern="1200" dirty="0"/>
            <a:t>O</a:t>
          </a:r>
          <a:r>
            <a:rPr lang="en-US" sz="1700" kern="1200" dirty="0"/>
            <a:t>ne stone) in a 3-month period?</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Do you believe yourself to be </a:t>
          </a:r>
          <a:r>
            <a:rPr lang="en-US" sz="1700" b="1" kern="1200" dirty="0"/>
            <a:t>F</a:t>
          </a:r>
          <a:r>
            <a:rPr lang="en-US" sz="1700" kern="1200" dirty="0"/>
            <a:t>at when others say you are too thin?</a:t>
          </a:r>
        </a:p>
        <a:p>
          <a:pPr marL="171450" lvl="1" indent="-171450" algn="l" defTabSz="755650">
            <a:lnSpc>
              <a:spcPct val="90000"/>
            </a:lnSpc>
            <a:spcBef>
              <a:spcPct val="0"/>
            </a:spcBef>
            <a:spcAft>
              <a:spcPct val="15000"/>
            </a:spcAft>
            <a:buFont typeface="Wingdings" panose="05000000000000000000" pitchFamily="2" charset="2"/>
            <a:buChar char="q"/>
          </a:pPr>
          <a:r>
            <a:rPr lang="en-US" sz="1700" kern="1200" dirty="0"/>
            <a:t>Would you say that </a:t>
          </a:r>
          <a:r>
            <a:rPr lang="en-US" sz="1700" b="1" kern="1200" dirty="0"/>
            <a:t>F</a:t>
          </a:r>
          <a:r>
            <a:rPr lang="en-US" sz="1700" kern="1200" dirty="0"/>
            <a:t>ood dominates your life?</a:t>
          </a:r>
        </a:p>
      </dsp:txBody>
      <dsp:txXfrm rot="-5400000">
        <a:off x="1807110" y="1882517"/>
        <a:ext cx="6523634" cy="1530516"/>
      </dsp:txXfrm>
    </dsp:sp>
    <dsp:sp modelId="{C0D1288E-9C53-49B3-B60F-60E0C2A425B2}">
      <dsp:nvSpPr>
        <dsp:cNvPr id="0" name=""/>
        <dsp:cNvSpPr/>
      </dsp:nvSpPr>
      <dsp:spPr>
        <a:xfrm>
          <a:off x="410" y="1631243"/>
          <a:ext cx="1806429" cy="20339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SCOFF Questionnaire </a:t>
          </a:r>
        </a:p>
      </dsp:txBody>
      <dsp:txXfrm>
        <a:off x="88593" y="1719426"/>
        <a:ext cx="1630063" cy="1857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E49DB-7BAB-4CF0-8AEB-75066196CE95}">
      <dsp:nvSpPr>
        <dsp:cNvPr id="0" name=""/>
        <dsp:cNvSpPr/>
      </dsp:nvSpPr>
      <dsp:spPr>
        <a:xfrm rot="5400000">
          <a:off x="-356614" y="361103"/>
          <a:ext cx="2377427" cy="1664199"/>
        </a:xfrm>
        <a:prstGeom prst="chevron">
          <a:avLst/>
        </a:prstGeom>
        <a:solidFill>
          <a:schemeClr val="accent2">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i="0" kern="1200" dirty="0"/>
            <a:t>Abnormal vital signs</a:t>
          </a:r>
          <a:endParaRPr lang="en-US" sz="2200" kern="1200" dirty="0"/>
        </a:p>
      </dsp:txBody>
      <dsp:txXfrm rot="-5400000">
        <a:off x="1" y="836589"/>
        <a:ext cx="1664199" cy="713228"/>
      </dsp:txXfrm>
    </dsp:sp>
    <dsp:sp modelId="{D7598774-B279-46D6-9FDE-7D5CB73E8AAD}">
      <dsp:nvSpPr>
        <dsp:cNvPr id="0" name=""/>
        <dsp:cNvSpPr/>
      </dsp:nvSpPr>
      <dsp:spPr>
        <a:xfrm rot="5400000">
          <a:off x="4179372" y="-2515173"/>
          <a:ext cx="1545328" cy="6575674"/>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Possible indication of medical instability that </a:t>
          </a:r>
          <a:r>
            <a:rPr lang="en-US" sz="2200" i="0" kern="1200" dirty="0"/>
            <a:t>warrants a higher-level care, </a:t>
          </a:r>
          <a:r>
            <a:rPr lang="en-US" sz="2200" kern="1200" dirty="0"/>
            <a:t>e.g., heart rate &lt; 50 bpm, systolic blood pressure &lt; 90 mmHg, or temperature &lt; 36 °C (96.8 °F)</a:t>
          </a:r>
        </a:p>
      </dsp:txBody>
      <dsp:txXfrm rot="-5400000">
        <a:off x="1664200" y="75436"/>
        <a:ext cx="6500237" cy="1394454"/>
      </dsp:txXfrm>
    </dsp:sp>
    <dsp:sp modelId="{EC1F2D84-E13F-4C68-9EFE-025312FDE206}">
      <dsp:nvSpPr>
        <dsp:cNvPr id="0" name=""/>
        <dsp:cNvSpPr/>
      </dsp:nvSpPr>
      <dsp:spPr>
        <a:xfrm rot="5400000">
          <a:off x="-356614" y="2454229"/>
          <a:ext cx="2377427" cy="1664199"/>
        </a:xfrm>
        <a:prstGeom prst="chevron">
          <a:avLst/>
        </a:prstGeom>
        <a:solidFill>
          <a:schemeClr val="accent2">
            <a:hueOff val="4582476"/>
            <a:satOff val="21670"/>
            <a:lumOff val="-7844"/>
            <a:alphaOff val="0"/>
          </a:schemeClr>
        </a:solidFill>
        <a:ln w="9525" cap="flat" cmpd="sng" algn="ctr">
          <a:solidFill>
            <a:schemeClr val="accent2">
              <a:hueOff val="4582476"/>
              <a:satOff val="21670"/>
              <a:lumOff val="-7844"/>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Height, weight, and BMI </a:t>
          </a:r>
        </a:p>
      </dsp:txBody>
      <dsp:txXfrm rot="-5400000">
        <a:off x="1" y="2929715"/>
        <a:ext cx="1664199" cy="713228"/>
      </dsp:txXfrm>
    </dsp:sp>
    <dsp:sp modelId="{1F23FFF5-E3FC-4BAA-BB2A-0DB1E646637A}">
      <dsp:nvSpPr>
        <dsp:cNvPr id="0" name=""/>
        <dsp:cNvSpPr/>
      </dsp:nvSpPr>
      <dsp:spPr>
        <a:xfrm rot="5400000">
          <a:off x="4178966" y="-417151"/>
          <a:ext cx="1546140" cy="6575674"/>
        </a:xfrm>
        <a:prstGeom prst="round2SameRect">
          <a:avLst/>
        </a:prstGeom>
        <a:solidFill>
          <a:schemeClr val="lt1">
            <a:alpha val="90000"/>
            <a:hueOff val="0"/>
            <a:satOff val="0"/>
            <a:lumOff val="0"/>
            <a:alphaOff val="0"/>
          </a:schemeClr>
        </a:solidFill>
        <a:ln w="9525" cap="flat" cmpd="sng" algn="ctr">
          <a:solidFill>
            <a:schemeClr val="accent2">
              <a:hueOff val="4582476"/>
              <a:satOff val="21670"/>
              <a:lumOff val="-7844"/>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Evaluate initially and, ideally, obtain weight at all visits. (</a:t>
          </a:r>
          <a:r>
            <a:rPr lang="en-US" sz="2200" kern="1200" dirty="0">
              <a:hlinkClick xmlns:r="http://schemas.openxmlformats.org/officeDocument/2006/relationships" r:id="rId1"/>
            </a:rPr>
            <a:t>www.cdc.gov/healthyweight/assessing/bmi/adult_bmi/english_bmi_calculator/bmi_calculator.html</a:t>
          </a:r>
          <a:r>
            <a:rPr lang="en-US" sz="2200" kern="1200" dirty="0"/>
            <a:t>)</a:t>
          </a:r>
        </a:p>
      </dsp:txBody>
      <dsp:txXfrm rot="-5400000">
        <a:off x="1664199" y="2173092"/>
        <a:ext cx="6500198" cy="1395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0123-B392-482C-9B21-81D0E95AE855}">
      <dsp:nvSpPr>
        <dsp:cNvPr id="0" name=""/>
        <dsp:cNvSpPr/>
      </dsp:nvSpPr>
      <dsp:spPr>
        <a:xfrm>
          <a:off x="2162514" y="535424"/>
          <a:ext cx="5625294" cy="2972041"/>
        </a:xfrm>
        <a:prstGeom prst="round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t>- Refer for a dental evaluation.</a:t>
          </a:r>
        </a:p>
        <a:p>
          <a:pPr marL="0" lvl="0" indent="0" algn="l" defTabSz="977900">
            <a:lnSpc>
              <a:spcPct val="90000"/>
            </a:lnSpc>
            <a:spcBef>
              <a:spcPct val="0"/>
            </a:spcBef>
            <a:spcAft>
              <a:spcPct val="35000"/>
            </a:spcAft>
            <a:buFont typeface="Arial" panose="020B0604020202020204" pitchFamily="34" charset="0"/>
            <a:buNone/>
          </a:pPr>
          <a:r>
            <a:rPr lang="en-US" sz="2200" kern="1200" dirty="0"/>
            <a:t>- Instruct patients not to brush teeth after vomiting.</a:t>
          </a:r>
        </a:p>
        <a:p>
          <a:pPr marL="0" lvl="0" indent="0" algn="l" defTabSz="977900">
            <a:lnSpc>
              <a:spcPct val="90000"/>
            </a:lnSpc>
            <a:spcBef>
              <a:spcPct val="0"/>
            </a:spcBef>
            <a:spcAft>
              <a:spcPct val="35000"/>
            </a:spcAft>
            <a:buFont typeface="Arial" panose="020B0604020202020204" pitchFamily="34" charset="0"/>
            <a:buNone/>
          </a:pPr>
          <a:r>
            <a:rPr lang="en-US" sz="2200" kern="1200" dirty="0"/>
            <a:t>- Oral rinsing with water after vomiting and avoiding ingestion of carbonated beverages or citrus fruits may help to reduce effects on dentition.</a:t>
          </a:r>
        </a:p>
      </dsp:txBody>
      <dsp:txXfrm>
        <a:off x="3062561" y="535424"/>
        <a:ext cx="4725247" cy="2972041"/>
      </dsp:txXfrm>
    </dsp:sp>
    <dsp:sp modelId="{BB048835-0855-4FBC-85C6-250B04435D4B}">
      <dsp:nvSpPr>
        <dsp:cNvPr id="0" name=""/>
        <dsp:cNvSpPr/>
      </dsp:nvSpPr>
      <dsp:spPr>
        <a:xfrm>
          <a:off x="0" y="426375"/>
          <a:ext cx="2511951" cy="1108040"/>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sz="2200" kern="1200" dirty="0"/>
            <a:t>If purging behavior is present…</a:t>
          </a:r>
        </a:p>
      </dsp:txBody>
      <dsp:txXfrm>
        <a:off x="367867" y="588644"/>
        <a:ext cx="1776217" cy="783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5F978-2A59-461B-9184-87968CD41517}">
      <dsp:nvSpPr>
        <dsp:cNvPr id="0" name=""/>
        <dsp:cNvSpPr/>
      </dsp:nvSpPr>
      <dsp:spPr>
        <a:xfrm>
          <a:off x="5" y="482135"/>
          <a:ext cx="2023181" cy="263409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A55E2C-3EE2-469E-B175-A22F5AA6DA3A}">
      <dsp:nvSpPr>
        <dsp:cNvPr id="0" name=""/>
        <dsp:cNvSpPr/>
      </dsp:nvSpPr>
      <dsp:spPr>
        <a:xfrm>
          <a:off x="2187495" y="0"/>
          <a:ext cx="5821210" cy="40212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t" anchorCtr="0">
          <a:noAutofit/>
        </a:bodyPr>
        <a:lstStyle/>
        <a:p>
          <a:pPr marL="0" lvl="0" indent="0" algn="l" defTabSz="977900">
            <a:lnSpc>
              <a:spcPct val="90000"/>
            </a:lnSpc>
            <a:spcBef>
              <a:spcPct val="0"/>
            </a:spcBef>
            <a:spcAft>
              <a:spcPct val="35000"/>
            </a:spcAft>
            <a:buNone/>
          </a:pPr>
          <a:r>
            <a:rPr lang="en-US" sz="2200" kern="1200" dirty="0"/>
            <a:t>Usually </a:t>
          </a:r>
          <a:r>
            <a:rPr lang="en-US" sz="2200" b="1" kern="1200" dirty="0">
              <a:solidFill>
                <a:schemeClr val="tx1"/>
              </a:solidFill>
              <a:effectLst>
                <a:glow rad="63500">
                  <a:schemeClr val="accent2">
                    <a:satMod val="175000"/>
                    <a:alpha val="40000"/>
                  </a:schemeClr>
                </a:glow>
                <a:innerShdw blurRad="63500" dist="50800" dir="18900000">
                  <a:prstClr val="black">
                    <a:alpha val="50000"/>
                  </a:prstClr>
                </a:innerShdw>
              </a:effectLst>
              <a:latin typeface="+mn-lt"/>
              <a:ea typeface="+mn-ea"/>
              <a:cs typeface="+mn-cs"/>
            </a:rPr>
            <a:t>start with 1,500-2,000 kcal/day, rapidly advance to 3,000-4,000 kcal/day</a:t>
          </a:r>
          <a:r>
            <a:rPr lang="en-US" sz="2200" kern="1200" dirty="0"/>
            <a:t> divided into meals and snacks and adjust further as needed.</a:t>
          </a:r>
        </a:p>
        <a:p>
          <a:pPr marL="0" lvl="0" indent="0" algn="l" defTabSz="977900">
            <a:lnSpc>
              <a:spcPct val="90000"/>
            </a:lnSpc>
            <a:spcBef>
              <a:spcPct val="0"/>
            </a:spcBef>
            <a:spcAft>
              <a:spcPct val="35000"/>
            </a:spcAft>
            <a:buNone/>
          </a:pPr>
          <a:endParaRPr lang="en-US" sz="1000" kern="1200" dirty="0"/>
        </a:p>
        <a:p>
          <a:pPr marL="228600" lvl="1" indent="-228600" algn="l" defTabSz="889000">
            <a:lnSpc>
              <a:spcPct val="90000"/>
            </a:lnSpc>
            <a:spcBef>
              <a:spcPct val="0"/>
            </a:spcBef>
            <a:spcAft>
              <a:spcPct val="15000"/>
            </a:spcAft>
            <a:buChar char="•"/>
          </a:pPr>
          <a:r>
            <a:rPr lang="en-US" sz="2000" kern="1200" dirty="0"/>
            <a:t>Usual formulas for calculating calorie requirements will typically underestimate caloric needs; patients are hypermetabolic during weight restoration.</a:t>
          </a:r>
        </a:p>
        <a:p>
          <a:pPr marL="228600" lvl="1" indent="-228600" algn="l" defTabSz="889000">
            <a:lnSpc>
              <a:spcPct val="90000"/>
            </a:lnSpc>
            <a:spcBef>
              <a:spcPct val="0"/>
            </a:spcBef>
            <a:spcAft>
              <a:spcPct val="15000"/>
            </a:spcAft>
            <a:buChar char="•"/>
          </a:pPr>
          <a:r>
            <a:rPr lang="en-US" sz="2000" kern="1200" dirty="0"/>
            <a:t>Involve registered dieticians in treatment.</a:t>
          </a:r>
        </a:p>
        <a:p>
          <a:pPr marL="228600" lvl="1" indent="-228600" algn="l" defTabSz="889000">
            <a:lnSpc>
              <a:spcPct val="90000"/>
            </a:lnSpc>
            <a:spcBef>
              <a:spcPct val="0"/>
            </a:spcBef>
            <a:spcAft>
              <a:spcPct val="15000"/>
            </a:spcAft>
            <a:buChar char="•"/>
          </a:pPr>
          <a:r>
            <a:rPr lang="en-US" sz="2000" kern="1200" dirty="0"/>
            <a:t>Increase dietary variety.</a:t>
          </a:r>
        </a:p>
        <a:p>
          <a:pPr marL="228600" lvl="1" indent="-228600" algn="l" defTabSz="889000">
            <a:lnSpc>
              <a:spcPct val="90000"/>
            </a:lnSpc>
            <a:spcBef>
              <a:spcPct val="0"/>
            </a:spcBef>
            <a:spcAft>
              <a:spcPct val="15000"/>
            </a:spcAft>
            <a:buChar char="•"/>
          </a:pPr>
          <a:r>
            <a:rPr lang="en-US" sz="2000" kern="1200" dirty="0"/>
            <a:t>Meal-based nutrition (regularly scheduled and monitored meals and snacks) is preferred over tube feeding.</a:t>
          </a:r>
        </a:p>
        <a:p>
          <a:pPr marL="228600" lvl="1" indent="-228600" algn="l" defTabSz="889000">
            <a:lnSpc>
              <a:spcPct val="90000"/>
            </a:lnSpc>
            <a:spcBef>
              <a:spcPct val="0"/>
            </a:spcBef>
            <a:spcAft>
              <a:spcPct val="15000"/>
            </a:spcAft>
            <a:buChar char="•"/>
          </a:pPr>
          <a:r>
            <a:rPr lang="en-US" sz="2000" kern="1200" dirty="0"/>
            <a:t>Calorie dense liquid supplements can be given in between meals.</a:t>
          </a:r>
        </a:p>
      </dsp:txBody>
      <dsp:txXfrm>
        <a:off x="2187495" y="0"/>
        <a:ext cx="5821210" cy="4021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A9662-06EA-462F-86A5-0D0BAEDBB297}">
      <dsp:nvSpPr>
        <dsp:cNvPr id="0" name=""/>
        <dsp:cNvSpPr/>
      </dsp:nvSpPr>
      <dsp:spPr>
        <a:xfrm>
          <a:off x="0" y="258612"/>
          <a:ext cx="8214189" cy="112455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512" tIns="354076" rIns="63751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May be useful in selected patients to assist with weight gain.</a:t>
          </a:r>
          <a:endParaRPr lang="en-US" sz="1200" kern="1200" dirty="0"/>
        </a:p>
        <a:p>
          <a:pPr marL="228600" lvl="1" indent="-228600" algn="l" defTabSz="889000">
            <a:lnSpc>
              <a:spcPct val="90000"/>
            </a:lnSpc>
            <a:spcBef>
              <a:spcPct val="0"/>
            </a:spcBef>
            <a:spcAft>
              <a:spcPct val="15000"/>
            </a:spcAft>
            <a:buChar char="•"/>
          </a:pPr>
          <a:r>
            <a:rPr lang="en-US" sz="2000" kern="1200" dirty="0"/>
            <a:t>Consider potential adverse effects of olanzapine. </a:t>
          </a:r>
        </a:p>
      </dsp:txBody>
      <dsp:txXfrm>
        <a:off x="0" y="258612"/>
        <a:ext cx="8214189" cy="1124550"/>
      </dsp:txXfrm>
    </dsp:sp>
    <dsp:sp modelId="{1AE1ED14-96BA-4BF6-BE81-C8F9F92F25E3}">
      <dsp:nvSpPr>
        <dsp:cNvPr id="0" name=""/>
        <dsp:cNvSpPr/>
      </dsp:nvSpPr>
      <dsp:spPr>
        <a:xfrm>
          <a:off x="410709" y="7692"/>
          <a:ext cx="5749932" cy="50184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n-US" sz="2000" b="1" i="1" kern="1200"/>
            <a:t>Olanzapine</a:t>
          </a:r>
          <a:endParaRPr lang="en-US" sz="2000" b="1" i="1" kern="1200" dirty="0">
            <a:latin typeface="+mn-lt"/>
            <a:ea typeface="+mn-ea"/>
            <a:cs typeface="+mn-cs"/>
          </a:endParaRPr>
        </a:p>
      </dsp:txBody>
      <dsp:txXfrm>
        <a:off x="435207" y="32190"/>
        <a:ext cx="5700936" cy="452844"/>
      </dsp:txXfrm>
    </dsp:sp>
    <dsp:sp modelId="{E58589D6-68B8-4AEE-918F-F3CD882B0ABC}">
      <dsp:nvSpPr>
        <dsp:cNvPr id="0" name=""/>
        <dsp:cNvSpPr/>
      </dsp:nvSpPr>
      <dsp:spPr>
        <a:xfrm>
          <a:off x="0" y="1725882"/>
          <a:ext cx="8214189" cy="1981350"/>
        </a:xfrm>
        <a:prstGeom prst="rect">
          <a:avLst/>
        </a:prstGeom>
        <a:solidFill>
          <a:schemeClr val="lt1">
            <a:alpha val="90000"/>
            <a:hueOff val="0"/>
            <a:satOff val="0"/>
            <a:lumOff val="0"/>
            <a:alphaOff val="0"/>
          </a:schemeClr>
        </a:solidFill>
        <a:ln w="9525" cap="flat" cmpd="sng" algn="ctr">
          <a:solidFill>
            <a:schemeClr val="accent4">
              <a:hueOff val="20624628"/>
              <a:satOff val="1314"/>
              <a:lumOff val="-47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7512" tIns="354076" rIns="63751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Relatively few risks and commonly used in individuals with AN to address co-occurring depression or anxiety disorders.</a:t>
          </a:r>
        </a:p>
        <a:p>
          <a:pPr marL="228600" lvl="1" indent="-228600" algn="l" defTabSz="889000">
            <a:lnSpc>
              <a:spcPct val="90000"/>
            </a:lnSpc>
            <a:spcBef>
              <a:spcPct val="0"/>
            </a:spcBef>
            <a:spcAft>
              <a:spcPct val="15000"/>
            </a:spcAft>
            <a:buChar char="•"/>
          </a:pPr>
          <a:r>
            <a:rPr lang="en-US" sz="2000" kern="1200" dirty="0"/>
            <a:t>Available evidence does not suggest an appreciable benefit, either in fostering weight gain in low weight patients or in reducing relapse in those whose weight has been restored.</a:t>
          </a:r>
        </a:p>
      </dsp:txBody>
      <dsp:txXfrm>
        <a:off x="0" y="1725882"/>
        <a:ext cx="8214189" cy="1981350"/>
      </dsp:txXfrm>
    </dsp:sp>
    <dsp:sp modelId="{999F0A97-05C1-4086-8ABF-2E60D8537B5A}">
      <dsp:nvSpPr>
        <dsp:cNvPr id="0" name=""/>
        <dsp:cNvSpPr/>
      </dsp:nvSpPr>
      <dsp:spPr>
        <a:xfrm>
          <a:off x="410709" y="1474962"/>
          <a:ext cx="5749932" cy="501840"/>
        </a:xfrm>
        <a:prstGeom prst="roundRect">
          <a:avLst/>
        </a:prstGeom>
        <a:gradFill rotWithShape="0">
          <a:gsLst>
            <a:gs pos="0">
              <a:schemeClr val="accent4">
                <a:hueOff val="20624628"/>
                <a:satOff val="1314"/>
                <a:lumOff val="-4708"/>
                <a:alphaOff val="0"/>
                <a:tint val="50000"/>
                <a:satMod val="300000"/>
              </a:schemeClr>
            </a:gs>
            <a:gs pos="35000">
              <a:schemeClr val="accent4">
                <a:hueOff val="20624628"/>
                <a:satOff val="1314"/>
                <a:lumOff val="-4708"/>
                <a:alphaOff val="0"/>
                <a:tint val="37000"/>
                <a:satMod val="300000"/>
              </a:schemeClr>
            </a:gs>
            <a:gs pos="100000">
              <a:schemeClr val="accent4">
                <a:hueOff val="20624628"/>
                <a:satOff val="1314"/>
                <a:lumOff val="-47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n-US" sz="2000" b="1" i="1" kern="1200"/>
            <a:t>SSRIs or other antidepressants </a:t>
          </a:r>
          <a:endParaRPr lang="en-US" sz="2000" b="1" i="1" kern="1200" dirty="0">
            <a:latin typeface="Calibri"/>
            <a:ea typeface="+mn-ea"/>
            <a:cs typeface="+mn-cs"/>
          </a:endParaRPr>
        </a:p>
      </dsp:txBody>
      <dsp:txXfrm>
        <a:off x="435207" y="1499460"/>
        <a:ext cx="5700936"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A9662-06EA-462F-86A5-0D0BAEDBB297}">
      <dsp:nvSpPr>
        <dsp:cNvPr id="0" name=""/>
        <dsp:cNvSpPr/>
      </dsp:nvSpPr>
      <dsp:spPr>
        <a:xfrm>
          <a:off x="0" y="241203"/>
          <a:ext cx="8481317" cy="16065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8244" tIns="312420" rIns="6582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effectLst/>
              <a:latin typeface="Calibri" panose="020F0502020204030204" pitchFamily="34" charset="0"/>
              <a:ea typeface="Calibri" panose="020F0502020204030204" pitchFamily="34" charset="0"/>
              <a:cs typeface="Calibri" panose="020F0502020204030204" pitchFamily="34" charset="0"/>
            </a:rPr>
            <a:t>Problematic for use in individuals with purging behaviors (e.g., laxative use, self-induced vomiting), given the increased risk of seizures observed in early clinical trials of high-dose immediate release bupropion. Purging may be surreptitious in AN. </a:t>
          </a:r>
          <a:endParaRPr lang="en-US" sz="1200" kern="1200" dirty="0"/>
        </a:p>
      </dsp:txBody>
      <dsp:txXfrm>
        <a:off x="0" y="241203"/>
        <a:ext cx="8481317" cy="1606500"/>
      </dsp:txXfrm>
    </dsp:sp>
    <dsp:sp modelId="{1AE1ED14-96BA-4BF6-BE81-C8F9F92F25E3}">
      <dsp:nvSpPr>
        <dsp:cNvPr id="0" name=""/>
        <dsp:cNvSpPr/>
      </dsp:nvSpPr>
      <dsp:spPr>
        <a:xfrm>
          <a:off x="424065" y="19803"/>
          <a:ext cx="5936921" cy="4428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n-US" sz="2000" b="1" i="1" kern="1200">
              <a:latin typeface="+mn-lt"/>
              <a:ea typeface="+mn-ea"/>
              <a:cs typeface="+mn-cs"/>
            </a:rPr>
            <a:t>Bupropion</a:t>
          </a:r>
          <a:endParaRPr lang="en-US" sz="2000" b="1" i="1" kern="1200" dirty="0">
            <a:latin typeface="+mn-lt"/>
            <a:ea typeface="+mn-ea"/>
            <a:cs typeface="+mn-cs"/>
          </a:endParaRPr>
        </a:p>
      </dsp:txBody>
      <dsp:txXfrm>
        <a:off x="445681" y="41419"/>
        <a:ext cx="5893689" cy="399568"/>
      </dsp:txXfrm>
    </dsp:sp>
    <dsp:sp modelId="{E58589D6-68B8-4AEE-918F-F3CD882B0ABC}">
      <dsp:nvSpPr>
        <dsp:cNvPr id="0" name=""/>
        <dsp:cNvSpPr/>
      </dsp:nvSpPr>
      <dsp:spPr>
        <a:xfrm>
          <a:off x="0" y="2150104"/>
          <a:ext cx="8481317" cy="1346625"/>
        </a:xfrm>
        <a:prstGeom prst="rect">
          <a:avLst/>
        </a:prstGeom>
        <a:solidFill>
          <a:schemeClr val="lt1">
            <a:alpha val="90000"/>
            <a:hueOff val="0"/>
            <a:satOff val="0"/>
            <a:lumOff val="0"/>
            <a:alphaOff val="0"/>
          </a:schemeClr>
        </a:solidFill>
        <a:ln w="9525" cap="flat" cmpd="sng" algn="ctr">
          <a:solidFill>
            <a:schemeClr val="accent5">
              <a:hueOff val="7094"/>
              <a:satOff val="-3685"/>
              <a:lumOff val="-67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8244" tIns="312420" rIns="6582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effectLst/>
              <a:latin typeface="Calibri" panose="020F0502020204030204" pitchFamily="34" charset="0"/>
              <a:ea typeface="Calibri" panose="020F0502020204030204" pitchFamily="34" charset="0"/>
              <a:cs typeface="Calibri" panose="020F0502020204030204" pitchFamily="34" charset="0"/>
            </a:rPr>
            <a:t>E.g., citalopram, quetiapine, transdermal estradiol, human growth hormone, </a:t>
          </a:r>
          <a:r>
            <a:rPr lang="en-US" sz="2000" kern="1200" dirty="0" err="1">
              <a:effectLst/>
              <a:latin typeface="Calibri" panose="020F0502020204030204" pitchFamily="34" charset="0"/>
              <a:ea typeface="Calibri" panose="020F0502020204030204" pitchFamily="34" charset="0"/>
              <a:cs typeface="Calibri" panose="020F0502020204030204" pitchFamily="34" charset="0"/>
            </a:rPr>
            <a:t>cisapride</a:t>
          </a:r>
          <a:r>
            <a:rPr lang="en-US" sz="2000" kern="1200" dirty="0">
              <a:effectLst/>
              <a:latin typeface="Calibri" panose="020F0502020204030204" pitchFamily="34" charset="0"/>
              <a:ea typeface="Calibri" panose="020F0502020204030204" pitchFamily="34" charset="0"/>
              <a:cs typeface="Calibri" panose="020F0502020204030204" pitchFamily="34" charset="0"/>
            </a:rPr>
            <a:t>.</a:t>
          </a:r>
          <a:endParaRPr lang="en-US" sz="2000" kern="1200" dirty="0"/>
        </a:p>
        <a:p>
          <a:pPr marL="228600" lvl="1" indent="-228600" algn="l" defTabSz="889000">
            <a:lnSpc>
              <a:spcPct val="90000"/>
            </a:lnSpc>
            <a:spcBef>
              <a:spcPct val="0"/>
            </a:spcBef>
            <a:spcAft>
              <a:spcPct val="15000"/>
            </a:spcAft>
            <a:buChar char="•"/>
          </a:pPr>
          <a:r>
            <a:rPr lang="en-US" sz="2000" kern="1200" dirty="0">
              <a:effectLst/>
              <a:latin typeface="Calibri" panose="020F0502020204030204" pitchFamily="34" charset="0"/>
              <a:ea typeface="Calibri" panose="020F0502020204030204" pitchFamily="34" charset="0"/>
              <a:cs typeface="Calibri" panose="020F0502020204030204" pitchFamily="34" charset="0"/>
            </a:rPr>
            <a:t>Small studies with a high risk of bias or no substantial benefits. </a:t>
          </a:r>
          <a:endParaRPr lang="en-US" sz="2000" kern="1200" dirty="0"/>
        </a:p>
      </dsp:txBody>
      <dsp:txXfrm>
        <a:off x="0" y="2150104"/>
        <a:ext cx="8481317" cy="1346625"/>
      </dsp:txXfrm>
    </dsp:sp>
    <dsp:sp modelId="{999F0A97-05C1-4086-8ABF-2E60D8537B5A}">
      <dsp:nvSpPr>
        <dsp:cNvPr id="0" name=""/>
        <dsp:cNvSpPr/>
      </dsp:nvSpPr>
      <dsp:spPr>
        <a:xfrm>
          <a:off x="424065" y="1928704"/>
          <a:ext cx="5936921" cy="442800"/>
        </a:xfrm>
        <a:prstGeom prst="roundRect">
          <a:avLst/>
        </a:prstGeom>
        <a:gradFill rotWithShape="0">
          <a:gsLst>
            <a:gs pos="0">
              <a:schemeClr val="accent5">
                <a:hueOff val="7094"/>
                <a:satOff val="-3685"/>
                <a:lumOff val="-6764"/>
                <a:alphaOff val="0"/>
                <a:tint val="50000"/>
                <a:satMod val="300000"/>
              </a:schemeClr>
            </a:gs>
            <a:gs pos="35000">
              <a:schemeClr val="accent5">
                <a:hueOff val="7094"/>
                <a:satOff val="-3685"/>
                <a:lumOff val="-6764"/>
                <a:alphaOff val="0"/>
                <a:tint val="37000"/>
                <a:satMod val="300000"/>
              </a:schemeClr>
            </a:gs>
            <a:gs pos="100000">
              <a:schemeClr val="accent5">
                <a:hueOff val="7094"/>
                <a:satOff val="-3685"/>
                <a:lumOff val="-67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None/>
          </a:pPr>
          <a:r>
            <a:rPr lang="en-US" sz="2000" b="1" i="1" kern="1200">
              <a:latin typeface="Calibri"/>
              <a:ea typeface="+mn-ea"/>
              <a:cs typeface="+mn-cs"/>
            </a:rPr>
            <a:t>Other </a:t>
          </a:r>
          <a:r>
            <a:rPr lang="en-US" sz="2000" b="1" i="1" kern="1200">
              <a:latin typeface="+mn-lt"/>
              <a:ea typeface="+mn-ea"/>
              <a:cs typeface="+mn-cs"/>
            </a:rPr>
            <a:t>meds</a:t>
          </a:r>
          <a:r>
            <a:rPr lang="en-US" sz="2000" b="1" i="1" kern="1200">
              <a:latin typeface="Calibri"/>
              <a:ea typeface="+mn-ea"/>
              <a:cs typeface="+mn-cs"/>
            </a:rPr>
            <a:t> </a:t>
          </a:r>
          <a:endParaRPr lang="en-US" sz="2000" b="1" i="1" kern="1200" dirty="0">
            <a:latin typeface="Calibri"/>
            <a:ea typeface="+mn-ea"/>
            <a:cs typeface="+mn-cs"/>
          </a:endParaRPr>
        </a:p>
      </dsp:txBody>
      <dsp:txXfrm>
        <a:off x="445681" y="1950320"/>
        <a:ext cx="5893689" cy="399568"/>
      </dsp:txXfrm>
    </dsp:sp>
    <dsp:sp modelId="{D8BDFBC7-C4D6-4E5B-B53D-4B728843D5CD}">
      <dsp:nvSpPr>
        <dsp:cNvPr id="0" name=""/>
        <dsp:cNvSpPr/>
      </dsp:nvSpPr>
      <dsp:spPr>
        <a:xfrm>
          <a:off x="0" y="3799129"/>
          <a:ext cx="8481317" cy="1015875"/>
        </a:xfrm>
        <a:prstGeom prst="rect">
          <a:avLst/>
        </a:prstGeom>
        <a:solidFill>
          <a:schemeClr val="lt1">
            <a:alpha val="90000"/>
            <a:hueOff val="0"/>
            <a:satOff val="0"/>
            <a:lumOff val="0"/>
            <a:alphaOff val="0"/>
          </a:schemeClr>
        </a:solidFill>
        <a:ln w="9525" cap="flat" cmpd="sng" algn="ctr">
          <a:solidFill>
            <a:schemeClr val="accent5">
              <a:hueOff val="14189"/>
              <a:satOff val="-7371"/>
              <a:lumOff val="-1352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8244" tIns="312420" rIns="658244" bIns="14224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kern="1200" dirty="0">
              <a:latin typeface="Calibri" panose="020F0502020204030204" pitchFamily="34" charset="0"/>
              <a:ea typeface="Calibri" panose="020F0502020204030204" pitchFamily="34" charset="0"/>
              <a:cs typeface="Calibri" panose="020F0502020204030204" pitchFamily="34" charset="0"/>
            </a:rPr>
            <a:t>Not routinely recommended, even in patients with &gt; 6 months of amenorrhea.</a:t>
          </a:r>
          <a:endParaRPr lang="en-US" sz="2000" kern="1200" dirty="0"/>
        </a:p>
      </dsp:txBody>
      <dsp:txXfrm>
        <a:off x="0" y="3799129"/>
        <a:ext cx="8481317" cy="1015875"/>
      </dsp:txXfrm>
    </dsp:sp>
    <dsp:sp modelId="{ACBB0A29-9E47-429C-945F-E8B8ED17D471}">
      <dsp:nvSpPr>
        <dsp:cNvPr id="0" name=""/>
        <dsp:cNvSpPr/>
      </dsp:nvSpPr>
      <dsp:spPr>
        <a:xfrm>
          <a:off x="424065" y="3577729"/>
          <a:ext cx="5936921" cy="442800"/>
        </a:xfrm>
        <a:prstGeom prst="roundRect">
          <a:avLst/>
        </a:prstGeom>
        <a:gradFill rotWithShape="0">
          <a:gsLst>
            <a:gs pos="0">
              <a:schemeClr val="accent5">
                <a:hueOff val="14189"/>
                <a:satOff val="-7371"/>
                <a:lumOff val="-13529"/>
                <a:alphaOff val="0"/>
                <a:tint val="50000"/>
                <a:satMod val="300000"/>
              </a:schemeClr>
            </a:gs>
            <a:gs pos="35000">
              <a:schemeClr val="accent5">
                <a:hueOff val="14189"/>
                <a:satOff val="-7371"/>
                <a:lumOff val="-13529"/>
                <a:alphaOff val="0"/>
                <a:tint val="37000"/>
                <a:satMod val="300000"/>
              </a:schemeClr>
            </a:gs>
            <a:gs pos="100000">
              <a:schemeClr val="accent5">
                <a:hueOff val="14189"/>
                <a:satOff val="-7371"/>
                <a:lumOff val="-1352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50800" rIns="142240" bIns="5080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1" i="1" kern="1200">
              <a:latin typeface="+mn-lt"/>
              <a:ea typeface="+mn-ea"/>
              <a:cs typeface="+mn-cs"/>
            </a:rPr>
            <a:t>Estrogens</a:t>
          </a:r>
          <a:r>
            <a:rPr lang="en-US" sz="2000" b="1" i="1" kern="1200">
              <a:effectLst/>
              <a:latin typeface="Calibri" panose="020F0502020204030204" pitchFamily="34" charset="0"/>
              <a:ea typeface="Calibri" panose="020F0502020204030204" pitchFamily="34" charset="0"/>
              <a:cs typeface="Calibri" panose="020F0502020204030204" pitchFamily="34" charset="0"/>
            </a:rPr>
            <a:t> or </a:t>
          </a:r>
          <a:r>
            <a:rPr lang="en-US" sz="2000" b="1" i="1" kern="1200">
              <a:latin typeface="Calibri"/>
              <a:ea typeface="+mn-ea"/>
              <a:cs typeface="+mn-cs"/>
            </a:rPr>
            <a:t>bisphosphonates</a:t>
          </a:r>
          <a:r>
            <a:rPr lang="en-US" sz="2000" b="1" i="1" kern="1200">
              <a:effectLst/>
              <a:latin typeface="Calibri" panose="020F0502020204030204" pitchFamily="34" charset="0"/>
              <a:ea typeface="Calibri" panose="020F0502020204030204" pitchFamily="34" charset="0"/>
              <a:cs typeface="Calibri" panose="020F0502020204030204" pitchFamily="34" charset="0"/>
            </a:rPr>
            <a:t> for bone health</a:t>
          </a:r>
          <a:endParaRPr lang="en-US" sz="2000" kern="1200" dirty="0">
            <a:effectLst/>
          </a:endParaRPr>
        </a:p>
      </dsp:txBody>
      <dsp:txXfrm>
        <a:off x="445681" y="3599345"/>
        <a:ext cx="5893689"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96A1A-BB1F-4569-8173-AB3966353C14}">
      <dsp:nvSpPr>
        <dsp:cNvPr id="0" name=""/>
        <dsp:cNvSpPr/>
      </dsp:nvSpPr>
      <dsp:spPr>
        <a:xfrm>
          <a:off x="0" y="102486"/>
          <a:ext cx="7815262"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Manual-based approach that considers the effects of severe weight loss as being central to the core psychology of AN </a:t>
          </a:r>
        </a:p>
      </dsp:txBody>
      <dsp:txXfrm>
        <a:off x="64968" y="167454"/>
        <a:ext cx="7685326" cy="1200939"/>
      </dsp:txXfrm>
    </dsp:sp>
    <dsp:sp modelId="{D3727987-050D-4B95-88A9-4498427E27A5}">
      <dsp:nvSpPr>
        <dsp:cNvPr id="0" name=""/>
        <dsp:cNvSpPr/>
      </dsp:nvSpPr>
      <dsp:spPr>
        <a:xfrm>
          <a:off x="0" y="1620562"/>
          <a:ext cx="7815262"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Parents oversee and take responsibility for nourishing the child or adolescent back to an optimal weight range; the therapist acts as knowledge expert and facilitator.</a:t>
          </a:r>
        </a:p>
      </dsp:txBody>
      <dsp:txXfrm>
        <a:off x="64968" y="1685530"/>
        <a:ext cx="7685326" cy="1200939"/>
      </dsp:txXfrm>
    </dsp:sp>
    <dsp:sp modelId="{5AA55B89-B89E-48BB-B42D-29B5FA05A734}">
      <dsp:nvSpPr>
        <dsp:cNvPr id="0" name=""/>
        <dsp:cNvSpPr/>
      </dsp:nvSpPr>
      <dsp:spPr>
        <a:xfrm>
          <a:off x="0" y="3138637"/>
          <a:ext cx="7815262"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Not limited to family members; could involve other non-family caregivers with whom the patient resides</a:t>
          </a:r>
        </a:p>
      </dsp:txBody>
      <dsp:txXfrm>
        <a:off x="64968" y="3203605"/>
        <a:ext cx="7685326" cy="12009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1EBC5-7948-4FD3-99FA-27BB3479D3CD}">
      <dsp:nvSpPr>
        <dsp:cNvPr id="0" name=""/>
        <dsp:cNvSpPr/>
      </dsp:nvSpPr>
      <dsp:spPr>
        <a:xfrm>
          <a:off x="288876" y="0"/>
          <a:ext cx="7651822" cy="1258641"/>
        </a:xfrm>
        <a:prstGeom prst="roundRect">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FBT for BN is similar to the approach for AN with more focus on addressing the secrecy, shame, and dysfunctional eating patterns of BN by developing a collaborative relationship with parents or other carers. </a:t>
          </a:r>
        </a:p>
      </dsp:txBody>
      <dsp:txXfrm>
        <a:off x="350318" y="61442"/>
        <a:ext cx="7528938" cy="1135757"/>
      </dsp:txXfrm>
    </dsp:sp>
    <dsp:sp modelId="{9AF16E45-5DAF-470C-8EBD-3540EE21CF4C}">
      <dsp:nvSpPr>
        <dsp:cNvPr id="0" name=""/>
        <dsp:cNvSpPr/>
      </dsp:nvSpPr>
      <dsp:spPr>
        <a:xfrm rot="5400000">
          <a:off x="3617272" y="-55602"/>
          <a:ext cx="3118246" cy="6136735"/>
        </a:xfrm>
        <a:prstGeom prst="round2Same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Font typeface="Wingdings" panose="05000000000000000000" pitchFamily="2" charset="2"/>
            <a:buChar char="Ø"/>
          </a:pPr>
          <a:r>
            <a:rPr lang="en-US" sz="1900" kern="1200" dirty="0">
              <a:solidFill>
                <a:schemeClr val="tx1"/>
              </a:solidFill>
            </a:rPr>
            <a:t> CBT, either adapted for adolescents or using a therapist-led Guided Self-Help (GSH) approach, can be considered.</a:t>
          </a:r>
        </a:p>
        <a:p>
          <a:pPr marL="171450" lvl="1" indent="-171450" algn="l" defTabSz="844550">
            <a:lnSpc>
              <a:spcPct val="90000"/>
            </a:lnSpc>
            <a:spcBef>
              <a:spcPct val="0"/>
            </a:spcBef>
            <a:spcAft>
              <a:spcPct val="15000"/>
            </a:spcAft>
            <a:buFont typeface="Wingdings" panose="05000000000000000000" pitchFamily="2" charset="2"/>
            <a:buChar char="Ø"/>
          </a:pPr>
          <a:endParaRPr lang="en-US" sz="1900" kern="1200" dirty="0">
            <a:solidFill>
              <a:schemeClr val="tx1"/>
            </a:solidFill>
          </a:endParaRPr>
        </a:p>
        <a:p>
          <a:pPr marL="171450" lvl="1" indent="-171450" algn="l" defTabSz="844550">
            <a:lnSpc>
              <a:spcPct val="90000"/>
            </a:lnSpc>
            <a:spcBef>
              <a:spcPct val="0"/>
            </a:spcBef>
            <a:spcAft>
              <a:spcPct val="15000"/>
            </a:spcAft>
            <a:buFont typeface="Wingdings" panose="05000000000000000000" pitchFamily="2" charset="2"/>
            <a:buChar char="Ø"/>
          </a:pPr>
          <a:r>
            <a:rPr lang="en-US" sz="1900" kern="1200" dirty="0">
              <a:solidFill>
                <a:schemeClr val="tx1"/>
              </a:solidFill>
            </a:rPr>
            <a:t> Fluoxetine or other SSRIs have not been well studied to treat BN in adolescents; however, if considered, the potential benefits and risks of treatment should be discussed, and clinicians should attend to the box warnings relating to antidepressants in adolescents and young adults.</a:t>
          </a:r>
        </a:p>
      </dsp:txBody>
      <dsp:txXfrm rot="-5400000">
        <a:off x="2108028" y="1605862"/>
        <a:ext cx="5984515" cy="2813806"/>
      </dsp:txXfrm>
    </dsp:sp>
    <dsp:sp modelId="{E329E907-12A0-4954-9057-0A5F31960C12}">
      <dsp:nvSpPr>
        <dsp:cNvPr id="0" name=""/>
        <dsp:cNvSpPr/>
      </dsp:nvSpPr>
      <dsp:spPr>
        <a:xfrm>
          <a:off x="248" y="1545961"/>
          <a:ext cx="2107779" cy="2933607"/>
        </a:xfrm>
        <a:prstGeom prst="roundRect">
          <a:avLst/>
        </a:prstGeom>
        <a:solidFill>
          <a:schemeClr val="accent1">
            <a:hueOff val="0"/>
            <a:satOff val="0"/>
            <a:lumOff val="0"/>
            <a:alphaOff val="0"/>
          </a:schemeClr>
        </a:solidFill>
        <a:ln w="2540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If FBT is not feasible (e.g., due to access constraints, lack of family member engagement) </a:t>
          </a:r>
        </a:p>
      </dsp:txBody>
      <dsp:txXfrm>
        <a:off x="103141" y="1648854"/>
        <a:ext cx="1901993" cy="27278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Full practice guideline citation: </a:t>
            </a:r>
            <a:r>
              <a:rPr lang="en-US" b="0" i="0" dirty="0">
                <a:solidFill>
                  <a:srgbClr val="000000"/>
                </a:solidFill>
                <a:effectLst/>
                <a:latin typeface="Georgia" panose="02040502050405020303" pitchFamily="18" charset="0"/>
              </a:rPr>
              <a:t>American Psychiatric Association: Practice Guideline for the Treatment of Patients with Eating Disorders, 4th Ed. Washington, DC, American Psychiatric Association Publishing, 2023</a:t>
            </a:r>
            <a:endParaRPr lang="en-US" dirty="0"/>
          </a:p>
          <a:p>
            <a:pPr marL="171450" indent="-171450" algn="l">
              <a:buFont typeface="Arial" panose="020B0604020202020204" pitchFamily="34" charset="0"/>
              <a:buChar char="•"/>
            </a:pPr>
            <a:r>
              <a:rPr lang="en-US" dirty="0"/>
              <a:t>Online and pdf versions available at: https://www.psychiatry.org/psychiatrists/practice/clinical-practice-guidelines</a:t>
            </a:r>
          </a:p>
          <a:p>
            <a:pPr marL="171450" indent="-171450">
              <a:buFont typeface="Arial" panose="020B0604020202020204" pitchFamily="34" charset="0"/>
              <a:buChar char="•"/>
            </a:pPr>
            <a:r>
              <a:rPr lang="en-US" sz="1200" dirty="0">
                <a:latin typeface="+mn-lt"/>
              </a:rPr>
              <a:t>Executive Summary available at: https://ajp.psychiatryonline.org/doi/10.1176/appi.ajp.23180001</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a:t>
            </a:fld>
            <a:endParaRPr lang="en-US"/>
          </a:p>
        </p:txBody>
      </p:sp>
    </p:spTree>
    <p:extLst>
      <p:ext uri="{BB962C8B-B14F-4D97-AF65-F5344CB8AC3E}">
        <p14:creationId xmlns:p14="http://schemas.microsoft.com/office/powerpoint/2010/main" val="411769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baseline="0" dirty="0">
                <a:solidFill>
                  <a:srgbClr val="000000"/>
                </a:solidFill>
                <a:latin typeface="Times New Roman" panose="02020603050405020304" pitchFamily="18" charset="0"/>
              </a:rPr>
              <a:t>Nodes </a:t>
            </a:r>
            <a:r>
              <a:rPr lang="en-US" sz="1800" b="0" i="0" u="none" strike="noStrike" baseline="0" dirty="0">
                <a:solidFill>
                  <a:srgbClr val="000000"/>
                </a:solidFill>
                <a:latin typeface="Times New Roman" panose="02020603050405020304" pitchFamily="18" charset="0"/>
              </a:rPr>
              <a:t>represent a treatment. </a:t>
            </a:r>
            <a:r>
              <a:rPr lang="en-US" sz="1800" b="0" i="1" u="none" strike="noStrike" baseline="0" dirty="0">
                <a:solidFill>
                  <a:srgbClr val="000000"/>
                </a:solidFill>
                <a:latin typeface="Times New Roman" panose="02020603050405020304" pitchFamily="18" charset="0"/>
              </a:rPr>
              <a:t>Node colors </a:t>
            </a:r>
            <a:r>
              <a:rPr lang="en-US" sz="1800" b="0" i="0" u="none" strike="noStrike" baseline="0" dirty="0">
                <a:solidFill>
                  <a:srgbClr val="000000"/>
                </a:solidFill>
                <a:latin typeface="Times New Roman" panose="02020603050405020304" pitchFamily="18" charset="0"/>
              </a:rPr>
              <a:t>indicate broader groups of the studied interventions. Labels represent included RCTs with direct comparisons for the corresponding edge. Line widths connecting the nodes are proportional to the number of studies that included a specific comparison.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CBT=cognitive-behavioral therapy; CBT-E=enhanced cognitive-behavioral therapy for eating disorders; ECHO=Experienced Caregivers Helping Others; IPT=interpersonal psychotherapy; MANTRA=Maudsley Model of Anorexia Nervosa Treatment for Adults; SSCM=Specialist Supportive Clinical Management; TAU=treatment as usual. </a:t>
            </a:r>
          </a:p>
        </p:txBody>
      </p:sp>
      <p:sp>
        <p:nvSpPr>
          <p:cNvPr id="4" name="Slide Number Placeholder 3"/>
          <p:cNvSpPr>
            <a:spLocks noGrp="1"/>
          </p:cNvSpPr>
          <p:nvPr>
            <p:ph type="sldNum" sz="quarter" idx="5"/>
          </p:nvPr>
        </p:nvSpPr>
        <p:spPr/>
        <p:txBody>
          <a:bodyPr/>
          <a:lstStyle/>
          <a:p>
            <a:fld id="{B1E81D03-0386-1448-BCBB-5C49E9D65F15}" type="slidenum">
              <a:rPr lang="en-US" smtClean="0"/>
              <a:t>42</a:t>
            </a:fld>
            <a:endParaRPr lang="en-US"/>
          </a:p>
        </p:txBody>
      </p:sp>
    </p:spTree>
    <p:extLst>
      <p:ext uri="{BB962C8B-B14F-4D97-AF65-F5344CB8AC3E}">
        <p14:creationId xmlns:p14="http://schemas.microsoft.com/office/powerpoint/2010/main" val="841869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effectLst/>
              </a:rPr>
              <a:t>IndividualDyn</a:t>
            </a:r>
            <a:r>
              <a:rPr lang="en-US" sz="1800" dirty="0">
                <a:effectLst/>
              </a:rPr>
              <a:t>=</a:t>
            </a:r>
            <a:r>
              <a:rPr lang="en-US" sz="1800" b="0" i="0" u="none" strike="noStrike" baseline="0" dirty="0">
                <a:solidFill>
                  <a:srgbClr val="000000"/>
                </a:solidFill>
                <a:latin typeface="Times New Roman" panose="02020603050405020304" pitchFamily="18" charset="0"/>
              </a:rPr>
              <a:t>Individual dynamic therapies; </a:t>
            </a:r>
            <a:r>
              <a:rPr lang="en-US" sz="1200" b="0" i="0" u="none" strike="noStrike" baseline="0" dirty="0">
                <a:solidFill>
                  <a:srgbClr val="000000"/>
                </a:solidFill>
                <a:latin typeface="Times New Roman" panose="02020603050405020304" pitchFamily="18" charset="0"/>
              </a:rPr>
              <a:t>MANTRA=Maudsley Model of Anorexia Nervosa Treatment for Adults; NMA=network meta-analysis; SSCM=Specialist Supportive Clinical Management; TAU=treatment as usual. </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43</a:t>
            </a:fld>
            <a:endParaRPr lang="en-US"/>
          </a:p>
        </p:txBody>
      </p:sp>
    </p:spTree>
    <p:extLst>
      <p:ext uri="{BB962C8B-B14F-4D97-AF65-F5344CB8AC3E}">
        <p14:creationId xmlns:p14="http://schemas.microsoft.com/office/powerpoint/2010/main" val="138377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44</a:t>
            </a:fld>
            <a:endParaRPr lang="en-US"/>
          </a:p>
        </p:txBody>
      </p:sp>
    </p:spTree>
    <p:extLst>
      <p:ext uri="{BB962C8B-B14F-4D97-AF65-F5344CB8AC3E}">
        <p14:creationId xmlns:p14="http://schemas.microsoft.com/office/powerpoint/2010/main" val="138488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TStd-Roman"/>
              </a:rPr>
              <a:t>AFT=adolescent focused individual therapy; CBT-AN=cognitive-behavioral therapy for anorexia nervosa; CBT-E=enhanced cognitive-behavioral therapy for eating disorders; ECHO=Experienced </a:t>
            </a:r>
            <a:r>
              <a:rPr lang="en-US" sz="1800" b="0" i="0" u="none" strike="noStrike" baseline="0" dirty="0" err="1">
                <a:latin typeface="PalatinoLTStd-Roman"/>
              </a:rPr>
              <a:t>Carers</a:t>
            </a:r>
            <a:r>
              <a:rPr lang="en-US" sz="1800" b="0" i="0" u="none" strike="noStrike" baseline="0" dirty="0">
                <a:latin typeface="PalatinoLTStd-Roman"/>
              </a:rPr>
              <a:t> Helping Others; FBT=family-based therapy/treatment;</a:t>
            </a:r>
          </a:p>
          <a:p>
            <a:pPr algn="l"/>
            <a:r>
              <a:rPr lang="en-US" sz="1800" b="0" i="0" u="none" strike="noStrike" baseline="0" dirty="0">
                <a:latin typeface="PalatinoLTStd-Roman"/>
              </a:rPr>
              <a:t>FPT=focal psychodynamic psychotherapy; MANTRA=Maudsley Model of Anorexia Nervosa Treatment for Adults; SSCM=specialist supportive clinical management.</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46</a:t>
            </a:fld>
            <a:endParaRPr lang="en-US"/>
          </a:p>
        </p:txBody>
      </p:sp>
    </p:spTree>
    <p:extLst>
      <p:ext uri="{BB962C8B-B14F-4D97-AF65-F5344CB8AC3E}">
        <p14:creationId xmlns:p14="http://schemas.microsoft.com/office/powerpoint/2010/main" val="292431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latin typeface="PalatinoLTStd-Roman"/>
            </a:endParaRPr>
          </a:p>
        </p:txBody>
      </p:sp>
      <p:sp>
        <p:nvSpPr>
          <p:cNvPr id="4" name="Slide Number Placeholder 3"/>
          <p:cNvSpPr>
            <a:spLocks noGrp="1"/>
          </p:cNvSpPr>
          <p:nvPr>
            <p:ph type="sldNum" sz="quarter" idx="5"/>
          </p:nvPr>
        </p:nvSpPr>
        <p:spPr/>
        <p:txBody>
          <a:bodyPr/>
          <a:lstStyle/>
          <a:p>
            <a:fld id="{B1E81D03-0386-1448-BCBB-5C49E9D65F15}" type="slidenum">
              <a:rPr lang="en-US" smtClean="0"/>
              <a:t>48</a:t>
            </a:fld>
            <a:endParaRPr lang="en-US"/>
          </a:p>
        </p:txBody>
      </p:sp>
    </p:spTree>
    <p:extLst>
      <p:ext uri="{BB962C8B-B14F-4D97-AF65-F5344CB8AC3E}">
        <p14:creationId xmlns:p14="http://schemas.microsoft.com/office/powerpoint/2010/main" val="1354047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1" u="none" strike="noStrike" baseline="0" dirty="0">
                <a:solidFill>
                  <a:srgbClr val="000000"/>
                </a:solidFill>
                <a:latin typeface="Times New Roman" panose="02020603050405020304" pitchFamily="18" charset="0"/>
              </a:rPr>
              <a:t>Nodes </a:t>
            </a:r>
            <a:r>
              <a:rPr lang="en-US" sz="1800" b="0" i="0" u="none" strike="noStrike" baseline="0" dirty="0">
                <a:solidFill>
                  <a:srgbClr val="000000"/>
                </a:solidFill>
                <a:latin typeface="Times New Roman" panose="02020603050405020304" pitchFamily="18" charset="0"/>
              </a:rPr>
              <a:t>represent a treatment. </a:t>
            </a:r>
            <a:r>
              <a:rPr lang="en-US" sz="1800" b="0" i="1" u="none" strike="noStrike" baseline="0" dirty="0">
                <a:solidFill>
                  <a:srgbClr val="000000"/>
                </a:solidFill>
                <a:latin typeface="Times New Roman" panose="02020603050405020304" pitchFamily="18" charset="0"/>
              </a:rPr>
              <a:t>Node colors </a:t>
            </a:r>
            <a:r>
              <a:rPr lang="en-US" sz="1800" b="0" i="0" u="none" strike="noStrike" baseline="0" dirty="0">
                <a:solidFill>
                  <a:srgbClr val="000000"/>
                </a:solidFill>
                <a:latin typeface="Times New Roman" panose="02020603050405020304" pitchFamily="18" charset="0"/>
              </a:rPr>
              <a:t>indicate broader groups of the studied interventions. Labels represent included RCTs with direct comparisons for the corresponding edge. Line widths connecting the nodes are proportional to the number of studies that included a specific comparison.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BN=bulimia nervosa; CBT=cognitive-behavioral therapy; PBO=placebo; </a:t>
            </a:r>
            <a:r>
              <a:rPr lang="en-US" sz="1800" b="0" i="0" u="none" strike="noStrike" baseline="0" dirty="0" err="1">
                <a:solidFill>
                  <a:srgbClr val="000000"/>
                </a:solidFill>
                <a:latin typeface="Times New Roman" panose="02020603050405020304" pitchFamily="18" charset="0"/>
              </a:rPr>
              <a:t>Prev</a:t>
            </a:r>
            <a:r>
              <a:rPr lang="en-US" sz="1800" b="0" i="0" u="none" strike="noStrike" baseline="0" dirty="0">
                <a:solidFill>
                  <a:srgbClr val="000000"/>
                </a:solidFill>
                <a:latin typeface="Times New Roman" panose="02020603050405020304" pitchFamily="18" charset="0"/>
              </a:rPr>
              <a:t>=prevention; TOP=topiramate.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51</a:t>
            </a:fld>
            <a:endParaRPr lang="en-US"/>
          </a:p>
        </p:txBody>
      </p:sp>
    </p:spTree>
    <p:extLst>
      <p:ext uri="{BB962C8B-B14F-4D97-AF65-F5344CB8AC3E}">
        <p14:creationId xmlns:p14="http://schemas.microsoft.com/office/powerpoint/2010/main" val="244876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Statistically significant differences are present for antidepressants compared to CBT and for antidepressants, CBT, and the combination of CBT and antidepressant as compared to placebo (PBO).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53</a:t>
            </a:fld>
            <a:endParaRPr lang="en-US"/>
          </a:p>
        </p:txBody>
      </p:sp>
    </p:spTree>
    <p:extLst>
      <p:ext uri="{BB962C8B-B14F-4D97-AF65-F5344CB8AC3E}">
        <p14:creationId xmlns:p14="http://schemas.microsoft.com/office/powerpoint/2010/main" val="3463659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Times New Roman" panose="02020603050405020304" pitchFamily="18" charset="0"/>
              </a:rPr>
              <a:t>Note: Statistically significant differences compared to no treatment are present for CBT and for guided self-help. </a:t>
            </a:r>
          </a:p>
          <a:p>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PBO=placebo; </a:t>
            </a:r>
            <a:r>
              <a:rPr lang="en-US" sz="1800" b="0" i="0" u="none" strike="noStrike" baseline="0" dirty="0" err="1">
                <a:solidFill>
                  <a:srgbClr val="000000"/>
                </a:solidFill>
                <a:latin typeface="Times New Roman" panose="02020603050405020304" pitchFamily="18" charset="0"/>
              </a:rPr>
              <a:t>ResponsePrev</a:t>
            </a:r>
            <a:r>
              <a:rPr lang="en-US" sz="1800" b="0" i="0" u="none" strike="noStrike" baseline="0" dirty="0">
                <a:solidFill>
                  <a:srgbClr val="000000"/>
                </a:solidFill>
                <a:latin typeface="Times New Roman" panose="02020603050405020304" pitchFamily="18" charset="0"/>
              </a:rPr>
              <a:t>=Response prevention; TOP=topiramate.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54</a:t>
            </a:fld>
            <a:endParaRPr lang="en-US"/>
          </a:p>
        </p:txBody>
      </p:sp>
    </p:spTree>
    <p:extLst>
      <p:ext uri="{BB962C8B-B14F-4D97-AF65-F5344CB8AC3E}">
        <p14:creationId xmlns:p14="http://schemas.microsoft.com/office/powerpoint/2010/main" val="4058104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CBT=cognitive-behavioral therapy; RMD=relative mean difference; RR=relative risk.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55</a:t>
            </a:fld>
            <a:endParaRPr lang="en-US"/>
          </a:p>
        </p:txBody>
      </p:sp>
    </p:spTree>
    <p:extLst>
      <p:ext uri="{BB962C8B-B14F-4D97-AF65-F5344CB8AC3E}">
        <p14:creationId xmlns:p14="http://schemas.microsoft.com/office/powerpoint/2010/main" val="411219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56</a:t>
            </a:fld>
            <a:endParaRPr lang="en-US"/>
          </a:p>
        </p:txBody>
      </p:sp>
    </p:spTree>
    <p:extLst>
      <p:ext uri="{BB962C8B-B14F-4D97-AF65-F5344CB8AC3E}">
        <p14:creationId xmlns:p14="http://schemas.microsoft.com/office/powerpoint/2010/main" val="20563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TStd-Roman"/>
              </a:rPr>
              <a:t>American Psychiatric Association: Diagnostic and Statistical Manual of Mental Disorders, 5th Ed. Text Revision. Washington DC, </a:t>
            </a:r>
            <a:r>
              <a:rPr lang="it-IT" sz="1800" b="0" i="0" u="none" strike="noStrike" baseline="0" dirty="0">
                <a:latin typeface="PalatinoLTStd-Roman"/>
              </a:rPr>
              <a:t>American Psychiatric Association, 2022</a:t>
            </a: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10</a:t>
            </a:fld>
            <a:endParaRPr lang="en-US"/>
          </a:p>
        </p:txBody>
      </p:sp>
    </p:spTree>
    <p:extLst>
      <p:ext uri="{BB962C8B-B14F-4D97-AF65-F5344CB8AC3E}">
        <p14:creationId xmlns:p14="http://schemas.microsoft.com/office/powerpoint/2010/main" val="2839716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57</a:t>
            </a:fld>
            <a:endParaRPr lang="en-US"/>
          </a:p>
        </p:txBody>
      </p:sp>
    </p:spTree>
    <p:extLst>
      <p:ext uri="{BB962C8B-B14F-4D97-AF65-F5344CB8AC3E}">
        <p14:creationId xmlns:p14="http://schemas.microsoft.com/office/powerpoint/2010/main" val="2580429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59</a:t>
            </a:fld>
            <a:endParaRPr lang="en-US"/>
          </a:p>
        </p:txBody>
      </p:sp>
    </p:spTree>
    <p:extLst>
      <p:ext uri="{BB962C8B-B14F-4D97-AF65-F5344CB8AC3E}">
        <p14:creationId xmlns:p14="http://schemas.microsoft.com/office/powerpoint/2010/main" val="387050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1" u="none" strike="noStrike" baseline="0" dirty="0">
                <a:solidFill>
                  <a:srgbClr val="000000"/>
                </a:solidFill>
                <a:latin typeface="Times New Roman" panose="02020603050405020304" pitchFamily="18" charset="0"/>
              </a:rPr>
              <a:t>Nodes </a:t>
            </a:r>
            <a:r>
              <a:rPr lang="en-US" sz="1800" b="0" i="0" u="none" strike="noStrike" baseline="0" dirty="0">
                <a:solidFill>
                  <a:srgbClr val="000000"/>
                </a:solidFill>
                <a:latin typeface="Times New Roman" panose="02020603050405020304" pitchFamily="18" charset="0"/>
              </a:rPr>
              <a:t>represent a treatment. </a:t>
            </a:r>
            <a:r>
              <a:rPr lang="en-US" sz="1800" b="0" i="1" u="none" strike="noStrike" baseline="0" dirty="0">
                <a:solidFill>
                  <a:srgbClr val="000000"/>
                </a:solidFill>
                <a:latin typeface="Times New Roman" panose="02020603050405020304" pitchFamily="18" charset="0"/>
              </a:rPr>
              <a:t>Node colors </a:t>
            </a:r>
            <a:r>
              <a:rPr lang="en-US" sz="1800" b="0" i="0" u="none" strike="noStrike" baseline="0" dirty="0">
                <a:solidFill>
                  <a:srgbClr val="000000"/>
                </a:solidFill>
                <a:latin typeface="Times New Roman" panose="02020603050405020304" pitchFamily="18" charset="0"/>
              </a:rPr>
              <a:t>indicate broader groups of the studied interventions. Labels represent included RCTs with direct comparisons for the corresponding edge. Line widths connecting the nodes are proportional to the number of studies that included a specific comparison.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ACP=acamprosate; BWL=behavioral weight loss; CBT=cognitive-behavioral therapy; </a:t>
            </a:r>
            <a:r>
              <a:rPr lang="en-US" sz="1800" b="0" i="0" u="none" strike="noStrike" baseline="0" dirty="0" err="1">
                <a:solidFill>
                  <a:srgbClr val="000000"/>
                </a:solidFill>
                <a:latin typeface="Times New Roman" panose="02020603050405020304" pitchFamily="18" charset="0"/>
              </a:rPr>
              <a:t>CPsupplement</a:t>
            </a:r>
            <a:r>
              <a:rPr lang="en-US" sz="1800" b="0" i="0" u="none" strike="noStrike" baseline="0" dirty="0">
                <a:solidFill>
                  <a:srgbClr val="000000"/>
                </a:solidFill>
                <a:latin typeface="Times New Roman" panose="02020603050405020304" pitchFamily="18" charset="0"/>
              </a:rPr>
              <a:t>=chromium picolinate supplement; DBT=dialectical behavior therapy; DC=dietary counseling; EMA=ecological momentary assessment; GSH=guided self-help; IPT=interpersonal psychotherapy; ORL=orlistat; PBO=placebo; SH=self-help; SI=spouse involvement; Tx=treatment; WLT=weight loss treatment 	</a:t>
            </a:r>
          </a:p>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62</a:t>
            </a:fld>
            <a:endParaRPr lang="en-US"/>
          </a:p>
        </p:txBody>
      </p:sp>
    </p:spTree>
    <p:extLst>
      <p:ext uri="{BB962C8B-B14F-4D97-AF65-F5344CB8AC3E}">
        <p14:creationId xmlns:p14="http://schemas.microsoft.com/office/powerpoint/2010/main" val="1376256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63</a:t>
            </a:fld>
            <a:endParaRPr lang="en-US"/>
          </a:p>
        </p:txBody>
      </p:sp>
    </p:spTree>
    <p:extLst>
      <p:ext uri="{BB962C8B-B14F-4D97-AF65-F5344CB8AC3E}">
        <p14:creationId xmlns:p14="http://schemas.microsoft.com/office/powerpoint/2010/main" val="1574803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65</a:t>
            </a:fld>
            <a:endParaRPr lang="en-US"/>
          </a:p>
        </p:txBody>
      </p:sp>
    </p:spTree>
    <p:extLst>
      <p:ext uri="{BB962C8B-B14F-4D97-AF65-F5344CB8AC3E}">
        <p14:creationId xmlns:p14="http://schemas.microsoft.com/office/powerpoint/2010/main" val="35683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14</a:t>
            </a:fld>
            <a:endParaRPr lang="en-US"/>
          </a:p>
        </p:txBody>
      </p:sp>
    </p:spTree>
    <p:extLst>
      <p:ext uri="{BB962C8B-B14F-4D97-AF65-F5344CB8AC3E}">
        <p14:creationId xmlns:p14="http://schemas.microsoft.com/office/powerpoint/2010/main" val="345703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15</a:t>
            </a:fld>
            <a:endParaRPr lang="en-US"/>
          </a:p>
        </p:txBody>
      </p:sp>
    </p:spTree>
    <p:extLst>
      <p:ext uri="{BB962C8B-B14F-4D97-AF65-F5344CB8AC3E}">
        <p14:creationId xmlns:p14="http://schemas.microsoft.com/office/powerpoint/2010/main" val="238152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22</a:t>
            </a:fld>
            <a:endParaRPr lang="en-US"/>
          </a:p>
        </p:txBody>
      </p:sp>
    </p:spTree>
    <p:extLst>
      <p:ext uri="{BB962C8B-B14F-4D97-AF65-F5344CB8AC3E}">
        <p14:creationId xmlns:p14="http://schemas.microsoft.com/office/powerpoint/2010/main" val="73133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23</a:t>
            </a:fld>
            <a:endParaRPr lang="en-US"/>
          </a:p>
        </p:txBody>
      </p:sp>
    </p:spTree>
    <p:extLst>
      <p:ext uri="{BB962C8B-B14F-4D97-AF65-F5344CB8AC3E}">
        <p14:creationId xmlns:p14="http://schemas.microsoft.com/office/powerpoint/2010/main" val="2092790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27</a:t>
            </a:fld>
            <a:endParaRPr lang="en-US"/>
          </a:p>
        </p:txBody>
      </p:sp>
    </p:spTree>
    <p:extLst>
      <p:ext uri="{BB962C8B-B14F-4D97-AF65-F5344CB8AC3E}">
        <p14:creationId xmlns:p14="http://schemas.microsoft.com/office/powerpoint/2010/main" val="149396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37</a:t>
            </a:fld>
            <a:endParaRPr lang="en-US"/>
          </a:p>
        </p:txBody>
      </p:sp>
    </p:spTree>
    <p:extLst>
      <p:ext uri="{BB962C8B-B14F-4D97-AF65-F5344CB8AC3E}">
        <p14:creationId xmlns:p14="http://schemas.microsoft.com/office/powerpoint/2010/main" val="327319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E81D03-0386-1448-BCBB-5C49E9D65F15}" type="slidenum">
              <a:rPr lang="en-US" smtClean="0"/>
              <a:t>38</a:t>
            </a:fld>
            <a:endParaRPr lang="en-US"/>
          </a:p>
        </p:txBody>
      </p:sp>
    </p:spTree>
    <p:extLst>
      <p:ext uri="{BB962C8B-B14F-4D97-AF65-F5344CB8AC3E}">
        <p14:creationId xmlns:p14="http://schemas.microsoft.com/office/powerpoint/2010/main" val="4170213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docProps/app.xml><?xml version="1.0" encoding="utf-8"?>
<Properties xmlns="http://schemas.openxmlformats.org/officeDocument/2006/extended-properties" xmlns:vt="http://schemas.openxmlformats.org/officeDocument/2006/docPropsVTypes">
  <Template>APA.potx</Template>
  <TotalTime>11785</TotalTime>
  <Words>7073</Words>
  <Application>Microsoft Office PowerPoint</Application>
  <PresentationFormat>On-screen Show (4:3)</PresentationFormat>
  <Paragraphs>976</Paragraphs>
  <Slides>66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Black</vt:lpstr>
      <vt:lpstr>Calibri</vt:lpstr>
      <vt:lpstr>Georgia</vt:lpstr>
      <vt:lpstr>PalatinoLTStd-Roman</vt:lpstr>
      <vt:lpstr>Segoe UI Symbol</vt:lpstr>
      <vt:lpstr>Symbol</vt:lpstr>
      <vt:lpstr>Times New Roman</vt:lpstr>
      <vt:lpstr>Wingdings</vt:lpstr>
      <vt:lpstr>APA</vt:lpstr>
      <vt:lpstr>APA Practice guideline for the treatment of patients with eating disorders</vt:lpstr>
      <vt:lpstr>Practice Guideline Development </vt:lpstr>
      <vt:lpstr>EATING DISORDERS: Screening</vt:lpstr>
      <vt:lpstr>EATING DISORDERS: SCREENING Questionnaire</vt:lpstr>
      <vt:lpstr>EATING DISORDERS: Initial Evaluation of Eating History</vt:lpstr>
      <vt:lpstr>EATING DISORDERS: Initial Evaluation of Eating History, cont.</vt:lpstr>
      <vt:lpstr>EATING DISORDERS: ASSESSMENT recommendations from expert survey</vt:lpstr>
      <vt:lpstr>EATING DISORDERS: ASSESSMENT recommendations from expert survey, part 2</vt:lpstr>
      <vt:lpstr>EATING DISORDERS: ASSESSMENT recommendations from expert survey, part 3</vt:lpstr>
      <vt:lpstr>EATING DISORDERS: Initial Evaluation</vt:lpstr>
      <vt:lpstr>EATING DISORDERS: Quantitative Measures </vt:lpstr>
      <vt:lpstr>EATING DISORDERS: Examples of Patient and clinician rated Scales</vt:lpstr>
      <vt:lpstr>EATING DISORDERS: Identification of Co-occurring Conditions</vt:lpstr>
      <vt:lpstr>EATING DISORDERS: Identification of Co-occurring Conditions, part 2</vt:lpstr>
      <vt:lpstr>EATING DISORDERS: Identification of Co-occurring Conditions, part 3</vt:lpstr>
      <vt:lpstr>EATING DISORDERS: Initial Review of Systems</vt:lpstr>
      <vt:lpstr>EATING DISORDERS: Signs and symptoms</vt:lpstr>
      <vt:lpstr>EATING DISORDERS: Signs and symptoms, part 2</vt:lpstr>
      <vt:lpstr>EATING DISORDERS: Signs and symptoms, part 3</vt:lpstr>
      <vt:lpstr>EATING DISORDERS: Signs and symptoms, part 4</vt:lpstr>
      <vt:lpstr>EATING DISORDERS: Initial Physical Examination</vt:lpstr>
      <vt:lpstr>EATING DISORDERS: Physical Examination and other signs</vt:lpstr>
      <vt:lpstr>EATING DISORDERS: Physical Examination and other signs (continued)</vt:lpstr>
      <vt:lpstr>EATING DISORDERS: Initial Laboratory Assessment</vt:lpstr>
      <vt:lpstr>EATING DISORDERS: laboratory abnormalities</vt:lpstr>
      <vt:lpstr>EATING DISORDERS: laboratory abnormalities (continued)</vt:lpstr>
      <vt:lpstr>EATING DISORDERS: Examples of Potential laboratory Abnormalities</vt:lpstr>
      <vt:lpstr>EATING DISORDERS: Initial Electrocardiogram </vt:lpstr>
      <vt:lpstr>EATING DISORDERS: ECG for cardiac abnormalities</vt:lpstr>
      <vt:lpstr>EATING DISORDERS: TREATMENT PLAN, Including Level of Care</vt:lpstr>
      <vt:lpstr>EATING DISORDERS: Determining an appropriate setting of care</vt:lpstr>
      <vt:lpstr>EATING DISORDERS: Determining an appropriate setting of care, part 2</vt:lpstr>
      <vt:lpstr>EATING DISORDERS: Determining an appropriate setting of care, part 3</vt:lpstr>
      <vt:lpstr>EATING DISORDERS: Characteristics of levels of care</vt:lpstr>
      <vt:lpstr>ANOREXIA NERVOSA : Medical Stabilization, Nutritional Rehabilitation, and Weight Restoration  </vt:lpstr>
      <vt:lpstr>ANOREXIA NERVOSA: Weight restoration</vt:lpstr>
      <vt:lpstr>ANOREXIA NERVOSA: Weight restoration, cont.</vt:lpstr>
      <vt:lpstr>ANOREXIA NERVOSA: refeeding syndrome</vt:lpstr>
      <vt:lpstr>ANOREXIA NERVOSA: MEDICATIONS</vt:lpstr>
      <vt:lpstr>ANOREXIA NERVOSA: MEDICATIONS, cont.</vt:lpstr>
      <vt:lpstr>ANOREXIA NERVOSA: Psychotherapy in Adults </vt:lpstr>
      <vt:lpstr>ANOREXIA NERVOSA: network META-ANALYSIS DIAGRAM For PSYCHOTHERAPIES</vt:lpstr>
      <vt:lpstr>ANOREXIA NERVOSA: nma feasibility and characteristics OF PSYCHOTHERAPY STUDIES</vt:lpstr>
      <vt:lpstr>ANOREXIA NERVOSA: Statistically favored comparisons FROM nma</vt:lpstr>
      <vt:lpstr>ANOREXIA NERVOSA: PSYCHOTHERAPIES</vt:lpstr>
      <vt:lpstr>ANOREXIA NERVOSA: Components of PSYCHOTHERAPIES</vt:lpstr>
      <vt:lpstr>ANOREXIA NERVOSA: Family-Based Treatment in Adolescents and Emerging Adults </vt:lpstr>
      <vt:lpstr>ANOREXIA NERVOSA: Family-Based Treatment in Adolescents and Emerging Adults</vt:lpstr>
      <vt:lpstr>Anorexia nervosa: CLINICAL EXAMPLE</vt:lpstr>
      <vt:lpstr>Bulimia Nervosa: CBT and SSRI Treatment for adults </vt:lpstr>
      <vt:lpstr>BULIMIA NERVOSA: Network META-ANALYSIS Diagram OF treatments</vt:lpstr>
      <vt:lpstr>BULIMIA NERVOSA: nma feasibility and characteristics OF STUDIES</vt:lpstr>
      <vt:lpstr>BULIMIA NERVOSA: Forest plot of Change in binge-eating frequency </vt:lpstr>
      <vt:lpstr>BULIMIA NERVOSA: Forest plot of purging frequency </vt:lpstr>
      <vt:lpstr>BULIMIA NERVOSA: Statistically favorable effects by treatment</vt:lpstr>
      <vt:lpstr>BULIMIA NERVOSA: CBT and SSRI</vt:lpstr>
      <vt:lpstr>BULIMIA NERVOSA: nutritional intake</vt:lpstr>
      <vt:lpstr>BULIMIA NERVOSA: Family-Based Treatment in Adolescents and Emerging Adults </vt:lpstr>
      <vt:lpstr>BULIMIA NERVOSA: Family-Based Treatment in Adolescents and Emerging Adults, cont. </vt:lpstr>
      <vt:lpstr>BULIMIA NERVOSA: CLINICAL EXAMPLE</vt:lpstr>
      <vt:lpstr>Binge-Eating Disorder: Psychotherapy and Medications</vt:lpstr>
      <vt:lpstr>BINGE-EATING DISORDER: Network META-ANALYSIS Diagram of treatments</vt:lpstr>
      <vt:lpstr>BINGE-EATING DISORDER: CBT and IPT </vt:lpstr>
      <vt:lpstr>BINGE-EATING DISORDERS: MEDICATIONS in adults</vt:lpstr>
      <vt:lpstr>BINGE-EATING DISORDERS: MEDICATIONS in adults (continued)</vt:lpstr>
      <vt:lpstr>BINGE-EATING DISORDER: CLINICAL EXAMPLE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PowerPoint Template</dc:title>
  <dc:creator>Cynthia DeDios</dc:creator>
  <cp:lastModifiedBy>Jennifer Medicus</cp:lastModifiedBy>
  <cp:revision>128</cp:revision>
  <dcterms:created xsi:type="dcterms:W3CDTF">2015-04-29T13:45:43Z</dcterms:created>
  <dcterms:modified xsi:type="dcterms:W3CDTF">2023-03-10T19:42:20Z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0x0101005D628AA1EA2F2142954F1C3DA55C47DD</vt:lpwstr>
  </property>
  <property fmtid="{D5CDD505-2E9C-101B-9397-08002B2CF9AE}" pid="4" name="MediaServiceImageTags">
    <vt:lpwstr/>
  </property>
</Properties>
</file>